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258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B58471-5969-4EE0-BBEB-B1A0BC1C925A}" v="22" dt="2026-01-21T16:59:49.1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AF606853-7671-496A-8E4F-DF71F8EC918B}" styleName="Mörkt format 1 - Dekorfärg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Format med tema 1 - dekorfär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25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us Olofsson" userId="4c7c072034e52024" providerId="LiveId" clId="{D129305D-1068-4281-9B65-92ACE7829647}"/>
    <pc:docChg chg="addSld delSld modSld">
      <pc:chgData name="Magnus Olofsson" userId="4c7c072034e52024" providerId="LiveId" clId="{D129305D-1068-4281-9B65-92ACE7829647}" dt="2026-01-21T16:59:49.161" v="130"/>
      <pc:docMkLst>
        <pc:docMk/>
      </pc:docMkLst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374283616" sldId="257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367456490" sldId="306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88064745" sldId="308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914072707" sldId="309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508654960" sldId="310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753337128" sldId="311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908075086" sldId="312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927083709" sldId="313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221577936" sldId="314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172678896" sldId="315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338318078" sldId="317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911029046" sldId="318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500316764" sldId="319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749369476" sldId="320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152220416" sldId="321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1674717590" sldId="322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816017034" sldId="323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1486041764" sldId="324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4262346648" sldId="325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800105253" sldId="326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869258967" sldId="327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149184827" sldId="328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415624899" sldId="329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194764897" sldId="330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345157409" sldId="331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722161874" sldId="332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450748025" sldId="333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607125211" sldId="334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4156298954" sldId="335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1908333035" sldId="336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073615602" sldId="337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532172619" sldId="338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237865579" sldId="339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1469183216" sldId="340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430606454" sldId="341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825033142" sldId="342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236883505" sldId="343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375226217" sldId="344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1650974795" sldId="345"/>
        </pc:sldMkLst>
      </pc:sldChg>
      <pc:sldChg chg="del">
        <pc:chgData name="Magnus Olofsson" userId="4c7c072034e52024" providerId="LiveId" clId="{D129305D-1068-4281-9B65-92ACE7829647}" dt="2026-01-21T16:54:43.666" v="58" actId="47"/>
        <pc:sldMkLst>
          <pc:docMk/>
          <pc:sldMk cId="3287437327" sldId="346"/>
        </pc:sldMkLst>
      </pc:sldChg>
      <pc:sldChg chg="modSp new mod">
        <pc:chgData name="Magnus Olofsson" userId="4c7c072034e52024" providerId="LiveId" clId="{D129305D-1068-4281-9B65-92ACE7829647}" dt="2026-01-21T16:55:51.821" v="114" actId="14"/>
        <pc:sldMkLst>
          <pc:docMk/>
          <pc:sldMk cId="2783568781" sldId="348"/>
        </pc:sldMkLst>
        <pc:spChg chg="mod">
          <ac:chgData name="Magnus Olofsson" userId="4c7c072034e52024" providerId="LiveId" clId="{D129305D-1068-4281-9B65-92ACE7829647}" dt="2026-01-21T16:53:05.722" v="7" actId="20577"/>
          <ac:spMkLst>
            <pc:docMk/>
            <pc:sldMk cId="2783568781" sldId="348"/>
            <ac:spMk id="2" creationId="{794EE0FD-3CA6-8220-4A70-B6663F637DB4}"/>
          </ac:spMkLst>
        </pc:spChg>
        <pc:spChg chg="mod">
          <ac:chgData name="Magnus Olofsson" userId="4c7c072034e52024" providerId="LiveId" clId="{D129305D-1068-4281-9B65-92ACE7829647}" dt="2026-01-21T16:55:51.821" v="114" actId="14"/>
          <ac:spMkLst>
            <pc:docMk/>
            <pc:sldMk cId="2783568781" sldId="348"/>
            <ac:spMk id="3" creationId="{01BA0E7E-4F11-A1C2-1A3E-9C45E39EF416}"/>
          </ac:spMkLst>
        </pc:spChg>
      </pc:sldChg>
      <pc:sldChg chg="modSp add mod">
        <pc:chgData name="Magnus Olofsson" userId="4c7c072034e52024" providerId="LiveId" clId="{D129305D-1068-4281-9B65-92ACE7829647}" dt="2026-01-21T16:56:14.755" v="116" actId="5793"/>
        <pc:sldMkLst>
          <pc:docMk/>
          <pc:sldMk cId="1826487474" sldId="349"/>
        </pc:sldMkLst>
        <pc:spChg chg="mod">
          <ac:chgData name="Magnus Olofsson" userId="4c7c072034e52024" providerId="LiveId" clId="{D129305D-1068-4281-9B65-92ACE7829647}" dt="2026-01-21T16:53:38.112" v="28" actId="20577"/>
          <ac:spMkLst>
            <pc:docMk/>
            <pc:sldMk cId="1826487474" sldId="349"/>
            <ac:spMk id="2" creationId="{E22A7782-16DB-6492-06D0-0C4080D5AD0E}"/>
          </ac:spMkLst>
        </pc:spChg>
        <pc:spChg chg="mod">
          <ac:chgData name="Magnus Olofsson" userId="4c7c072034e52024" providerId="LiveId" clId="{D129305D-1068-4281-9B65-92ACE7829647}" dt="2026-01-21T16:56:14.755" v="116" actId="5793"/>
          <ac:spMkLst>
            <pc:docMk/>
            <pc:sldMk cId="1826487474" sldId="349"/>
            <ac:spMk id="3" creationId="{28307955-E82A-585C-9B67-5DE494A0C410}"/>
          </ac:spMkLst>
        </pc:spChg>
      </pc:sldChg>
      <pc:sldChg chg="modSp add mod">
        <pc:chgData name="Magnus Olofsson" userId="4c7c072034e52024" providerId="LiveId" clId="{D129305D-1068-4281-9B65-92ACE7829647}" dt="2026-01-21T16:56:34.367" v="118" actId="5793"/>
        <pc:sldMkLst>
          <pc:docMk/>
          <pc:sldMk cId="883732885" sldId="350"/>
        </pc:sldMkLst>
        <pc:spChg chg="mod">
          <ac:chgData name="Magnus Olofsson" userId="4c7c072034e52024" providerId="LiveId" clId="{D129305D-1068-4281-9B65-92ACE7829647}" dt="2026-01-21T16:53:47.977" v="32" actId="20577"/>
          <ac:spMkLst>
            <pc:docMk/>
            <pc:sldMk cId="883732885" sldId="350"/>
            <ac:spMk id="2" creationId="{6DC7E475-983B-5422-DFC7-46090FE07D64}"/>
          </ac:spMkLst>
        </pc:spChg>
        <pc:spChg chg="mod">
          <ac:chgData name="Magnus Olofsson" userId="4c7c072034e52024" providerId="LiveId" clId="{D129305D-1068-4281-9B65-92ACE7829647}" dt="2026-01-21T16:56:34.367" v="118" actId="5793"/>
          <ac:spMkLst>
            <pc:docMk/>
            <pc:sldMk cId="883732885" sldId="350"/>
            <ac:spMk id="3" creationId="{463A70FF-8C66-C82F-4994-70FA727C430E}"/>
          </ac:spMkLst>
        </pc:spChg>
      </pc:sldChg>
      <pc:sldChg chg="modSp add mod">
        <pc:chgData name="Magnus Olofsson" userId="4c7c072034e52024" providerId="LiveId" clId="{D129305D-1068-4281-9B65-92ACE7829647}" dt="2026-01-21T16:56:52.691" v="120" actId="5793"/>
        <pc:sldMkLst>
          <pc:docMk/>
          <pc:sldMk cId="3394709096" sldId="351"/>
        </pc:sldMkLst>
        <pc:spChg chg="mod">
          <ac:chgData name="Magnus Olofsson" userId="4c7c072034e52024" providerId="LiveId" clId="{D129305D-1068-4281-9B65-92ACE7829647}" dt="2026-01-21T16:53:56.076" v="41" actId="20577"/>
          <ac:spMkLst>
            <pc:docMk/>
            <pc:sldMk cId="3394709096" sldId="351"/>
            <ac:spMk id="2" creationId="{13B8C46B-421A-4D52-EFEE-82F6E75DB5DC}"/>
          </ac:spMkLst>
        </pc:spChg>
        <pc:spChg chg="mod">
          <ac:chgData name="Magnus Olofsson" userId="4c7c072034e52024" providerId="LiveId" clId="{D129305D-1068-4281-9B65-92ACE7829647}" dt="2026-01-21T16:56:52.691" v="120" actId="5793"/>
          <ac:spMkLst>
            <pc:docMk/>
            <pc:sldMk cId="3394709096" sldId="351"/>
            <ac:spMk id="3" creationId="{29BB1198-97D0-6E11-11B2-DE91DA8CAE20}"/>
          </ac:spMkLst>
        </pc:spChg>
      </pc:sldChg>
      <pc:sldChg chg="modSp add mod">
        <pc:chgData name="Magnus Olofsson" userId="4c7c072034e52024" providerId="LiveId" clId="{D129305D-1068-4281-9B65-92ACE7829647}" dt="2026-01-21T16:57:18.875" v="122" actId="5793"/>
        <pc:sldMkLst>
          <pc:docMk/>
          <pc:sldMk cId="4243872145" sldId="352"/>
        </pc:sldMkLst>
        <pc:spChg chg="mod">
          <ac:chgData name="Magnus Olofsson" userId="4c7c072034e52024" providerId="LiveId" clId="{D129305D-1068-4281-9B65-92ACE7829647}" dt="2026-01-21T16:54:04.198" v="44" actId="20577"/>
          <ac:spMkLst>
            <pc:docMk/>
            <pc:sldMk cId="4243872145" sldId="352"/>
            <ac:spMk id="2" creationId="{A252EED7-F4A0-EBD8-D737-E98A39B117E1}"/>
          </ac:spMkLst>
        </pc:spChg>
        <pc:spChg chg="mod">
          <ac:chgData name="Magnus Olofsson" userId="4c7c072034e52024" providerId="LiveId" clId="{D129305D-1068-4281-9B65-92ACE7829647}" dt="2026-01-21T16:57:18.875" v="122" actId="5793"/>
          <ac:spMkLst>
            <pc:docMk/>
            <pc:sldMk cId="4243872145" sldId="352"/>
            <ac:spMk id="3" creationId="{A60465E6-8EC8-774F-3DB6-FCC2B12904FF}"/>
          </ac:spMkLst>
        </pc:spChg>
      </pc:sldChg>
      <pc:sldChg chg="modSp add mod">
        <pc:chgData name="Magnus Olofsson" userId="4c7c072034e52024" providerId="LiveId" clId="{D129305D-1068-4281-9B65-92ACE7829647}" dt="2026-01-21T16:54:13.546" v="48" actId="20577"/>
        <pc:sldMkLst>
          <pc:docMk/>
          <pc:sldMk cId="1239820183" sldId="353"/>
        </pc:sldMkLst>
        <pc:spChg chg="mod">
          <ac:chgData name="Magnus Olofsson" userId="4c7c072034e52024" providerId="LiveId" clId="{D129305D-1068-4281-9B65-92ACE7829647}" dt="2026-01-21T16:54:13.546" v="48" actId="20577"/>
          <ac:spMkLst>
            <pc:docMk/>
            <pc:sldMk cId="1239820183" sldId="353"/>
            <ac:spMk id="2" creationId="{CE9997BF-9298-ADFF-B30D-F97A07747D4C}"/>
          </ac:spMkLst>
        </pc:spChg>
      </pc:sldChg>
      <pc:sldChg chg="modSp add mod">
        <pc:chgData name="Magnus Olofsson" userId="4c7c072034e52024" providerId="LiveId" clId="{D129305D-1068-4281-9B65-92ACE7829647}" dt="2026-01-21T16:57:41.255" v="123"/>
        <pc:sldMkLst>
          <pc:docMk/>
          <pc:sldMk cId="1037423135" sldId="354"/>
        </pc:sldMkLst>
        <pc:spChg chg="mod">
          <ac:chgData name="Magnus Olofsson" userId="4c7c072034e52024" providerId="LiveId" clId="{D129305D-1068-4281-9B65-92ACE7829647}" dt="2026-01-21T16:54:20.484" v="52" actId="20577"/>
          <ac:spMkLst>
            <pc:docMk/>
            <pc:sldMk cId="1037423135" sldId="354"/>
            <ac:spMk id="2" creationId="{1844E6DC-CD36-0C75-C7A7-EC7C3B2E0E90}"/>
          </ac:spMkLst>
        </pc:spChg>
        <pc:spChg chg="mod">
          <ac:chgData name="Magnus Olofsson" userId="4c7c072034e52024" providerId="LiveId" clId="{D129305D-1068-4281-9B65-92ACE7829647}" dt="2026-01-21T16:57:41.255" v="123"/>
          <ac:spMkLst>
            <pc:docMk/>
            <pc:sldMk cId="1037423135" sldId="354"/>
            <ac:spMk id="3" creationId="{DC2B4D71-37E0-6DF5-A304-F1F8D226D69F}"/>
          </ac:spMkLst>
        </pc:spChg>
      </pc:sldChg>
      <pc:sldChg chg="modSp add mod">
        <pc:chgData name="Magnus Olofsson" userId="4c7c072034e52024" providerId="LiveId" clId="{D129305D-1068-4281-9B65-92ACE7829647}" dt="2026-01-21T16:58:01.019" v="124"/>
        <pc:sldMkLst>
          <pc:docMk/>
          <pc:sldMk cId="1958872000" sldId="355"/>
        </pc:sldMkLst>
        <pc:spChg chg="mod">
          <ac:chgData name="Magnus Olofsson" userId="4c7c072034e52024" providerId="LiveId" clId="{D129305D-1068-4281-9B65-92ACE7829647}" dt="2026-01-21T16:54:53.359" v="67" actId="20577"/>
          <ac:spMkLst>
            <pc:docMk/>
            <pc:sldMk cId="1958872000" sldId="355"/>
            <ac:spMk id="2" creationId="{2FDAA6EC-650D-F23A-C8BB-3960693D77E2}"/>
          </ac:spMkLst>
        </pc:spChg>
        <pc:spChg chg="mod">
          <ac:chgData name="Magnus Olofsson" userId="4c7c072034e52024" providerId="LiveId" clId="{D129305D-1068-4281-9B65-92ACE7829647}" dt="2026-01-21T16:58:01.019" v="124"/>
          <ac:spMkLst>
            <pc:docMk/>
            <pc:sldMk cId="1958872000" sldId="355"/>
            <ac:spMk id="3" creationId="{1E864B2C-D827-55C7-1A53-B0F8A327453C}"/>
          </ac:spMkLst>
        </pc:spChg>
      </pc:sldChg>
      <pc:sldChg chg="modSp add mod">
        <pc:chgData name="Magnus Olofsson" userId="4c7c072034e52024" providerId="LiveId" clId="{D129305D-1068-4281-9B65-92ACE7829647}" dt="2026-01-21T16:58:26.180" v="126" actId="5793"/>
        <pc:sldMkLst>
          <pc:docMk/>
          <pc:sldMk cId="2448705314" sldId="356"/>
        </pc:sldMkLst>
        <pc:spChg chg="mod">
          <ac:chgData name="Magnus Olofsson" userId="4c7c072034e52024" providerId="LiveId" clId="{D129305D-1068-4281-9B65-92ACE7829647}" dt="2026-01-21T16:54:58.357" v="76" actId="20577"/>
          <ac:spMkLst>
            <pc:docMk/>
            <pc:sldMk cId="2448705314" sldId="356"/>
            <ac:spMk id="2" creationId="{6F207EB8-38BC-8CF5-051D-E0D183D1D098}"/>
          </ac:spMkLst>
        </pc:spChg>
        <pc:spChg chg="mod">
          <ac:chgData name="Magnus Olofsson" userId="4c7c072034e52024" providerId="LiveId" clId="{D129305D-1068-4281-9B65-92ACE7829647}" dt="2026-01-21T16:58:26.180" v="126" actId="5793"/>
          <ac:spMkLst>
            <pc:docMk/>
            <pc:sldMk cId="2448705314" sldId="356"/>
            <ac:spMk id="3" creationId="{446634D4-4031-AF0B-E6F4-F5C988FCFE18}"/>
          </ac:spMkLst>
        </pc:spChg>
      </pc:sldChg>
      <pc:sldChg chg="modSp add mod">
        <pc:chgData name="Magnus Olofsson" userId="4c7c072034e52024" providerId="LiveId" clId="{D129305D-1068-4281-9B65-92ACE7829647}" dt="2026-01-21T16:58:52.239" v="128" actId="5793"/>
        <pc:sldMkLst>
          <pc:docMk/>
          <pc:sldMk cId="1540428257" sldId="357"/>
        </pc:sldMkLst>
        <pc:spChg chg="mod">
          <ac:chgData name="Magnus Olofsson" userId="4c7c072034e52024" providerId="LiveId" clId="{D129305D-1068-4281-9B65-92ACE7829647}" dt="2026-01-21T16:55:04.481" v="83" actId="20577"/>
          <ac:spMkLst>
            <pc:docMk/>
            <pc:sldMk cId="1540428257" sldId="357"/>
            <ac:spMk id="2" creationId="{FE22891C-D320-EA0B-A833-D326EC690903}"/>
          </ac:spMkLst>
        </pc:spChg>
        <pc:spChg chg="mod">
          <ac:chgData name="Magnus Olofsson" userId="4c7c072034e52024" providerId="LiveId" clId="{D129305D-1068-4281-9B65-92ACE7829647}" dt="2026-01-21T16:58:52.239" v="128" actId="5793"/>
          <ac:spMkLst>
            <pc:docMk/>
            <pc:sldMk cId="1540428257" sldId="357"/>
            <ac:spMk id="3" creationId="{3A1EC9AD-279C-2AA2-3325-B019A9F84E9D}"/>
          </ac:spMkLst>
        </pc:spChg>
      </pc:sldChg>
      <pc:sldChg chg="modSp add mod">
        <pc:chgData name="Magnus Olofsson" userId="4c7c072034e52024" providerId="LiveId" clId="{D129305D-1068-4281-9B65-92ACE7829647}" dt="2026-01-21T16:59:14.294" v="129"/>
        <pc:sldMkLst>
          <pc:docMk/>
          <pc:sldMk cId="2918396658" sldId="358"/>
        </pc:sldMkLst>
        <pc:spChg chg="mod">
          <ac:chgData name="Magnus Olofsson" userId="4c7c072034e52024" providerId="LiveId" clId="{D129305D-1068-4281-9B65-92ACE7829647}" dt="2026-01-21T16:55:10.892" v="91" actId="20577"/>
          <ac:spMkLst>
            <pc:docMk/>
            <pc:sldMk cId="2918396658" sldId="358"/>
            <ac:spMk id="2" creationId="{01981A73-001D-EA1B-D374-493EDF56DBDD}"/>
          </ac:spMkLst>
        </pc:spChg>
        <pc:spChg chg="mod">
          <ac:chgData name="Magnus Olofsson" userId="4c7c072034e52024" providerId="LiveId" clId="{D129305D-1068-4281-9B65-92ACE7829647}" dt="2026-01-21T16:59:14.294" v="129"/>
          <ac:spMkLst>
            <pc:docMk/>
            <pc:sldMk cId="2918396658" sldId="358"/>
            <ac:spMk id="3" creationId="{F6026316-978C-EDDD-B74E-30FCEF70045A}"/>
          </ac:spMkLst>
        </pc:spChg>
      </pc:sldChg>
      <pc:sldChg chg="modSp add mod">
        <pc:chgData name="Magnus Olofsson" userId="4c7c072034e52024" providerId="LiveId" clId="{D129305D-1068-4281-9B65-92ACE7829647}" dt="2026-01-21T16:59:49.161" v="130"/>
        <pc:sldMkLst>
          <pc:docMk/>
          <pc:sldMk cId="2838963672" sldId="359"/>
        </pc:sldMkLst>
        <pc:spChg chg="mod">
          <ac:chgData name="Magnus Olofsson" userId="4c7c072034e52024" providerId="LiveId" clId="{D129305D-1068-4281-9B65-92ACE7829647}" dt="2026-01-21T16:55:17.055" v="99" actId="20577"/>
          <ac:spMkLst>
            <pc:docMk/>
            <pc:sldMk cId="2838963672" sldId="359"/>
            <ac:spMk id="2" creationId="{9AD2B606-8C2A-3FBE-92EA-A7B4C44C4AB6}"/>
          </ac:spMkLst>
        </pc:spChg>
        <pc:spChg chg="mod">
          <ac:chgData name="Magnus Olofsson" userId="4c7c072034e52024" providerId="LiveId" clId="{D129305D-1068-4281-9B65-92ACE7829647}" dt="2026-01-21T16:59:49.161" v="130"/>
          <ac:spMkLst>
            <pc:docMk/>
            <pc:sldMk cId="2838963672" sldId="359"/>
            <ac:spMk id="3" creationId="{32A4371F-652C-8D04-EF73-4F7652C0CAF9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0.xml"/><Relationship Id="rId3" Type="http://schemas.openxmlformats.org/officeDocument/2006/relationships/slide" Target="../slides/slide5.xml"/><Relationship Id="rId7" Type="http://schemas.openxmlformats.org/officeDocument/2006/relationships/slide" Target="../slides/slide9.xml"/><Relationship Id="rId12" Type="http://schemas.openxmlformats.org/officeDocument/2006/relationships/slide" Target="../slides/slide14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6" Type="http://schemas.openxmlformats.org/officeDocument/2006/relationships/slide" Target="../slides/slide8.xml"/><Relationship Id="rId11" Type="http://schemas.openxmlformats.org/officeDocument/2006/relationships/slide" Target="../slides/slide13.xml"/><Relationship Id="rId5" Type="http://schemas.openxmlformats.org/officeDocument/2006/relationships/slide" Target="../slides/slide7.xml"/><Relationship Id="rId10" Type="http://schemas.openxmlformats.org/officeDocument/2006/relationships/slide" Target="../slides/slide12.xml"/><Relationship Id="rId4" Type="http://schemas.openxmlformats.org/officeDocument/2006/relationships/slide" Target="../slides/slide6.xml"/><Relationship Id="rId9" Type="http://schemas.openxmlformats.org/officeDocument/2006/relationships/slide" Target="../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837B54-316B-456E-A0BD-92C5490C9FD4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sv-SE"/>
        </a:p>
      </dgm:t>
    </dgm:pt>
    <dgm:pt modelId="{678815F1-9E78-4EB9-8C86-68433A31A639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1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Januari</a:t>
          </a:r>
          <a:endParaRPr lang="sv-SE" sz="1400" dirty="0">
            <a:solidFill>
              <a:schemeClr val="tx1"/>
            </a:solidFill>
          </a:endParaRPr>
        </a:p>
      </dgm:t>
    </dgm:pt>
    <dgm:pt modelId="{B7D3F1CF-E19B-4A17-A47B-7F7F44F54EA4}" type="parTrans" cxnId="{AF22BA87-8303-4C9B-B825-A1D538216ABB}">
      <dgm:prSet/>
      <dgm:spPr/>
      <dgm:t>
        <a:bodyPr/>
        <a:lstStyle/>
        <a:p>
          <a:endParaRPr lang="sv-SE"/>
        </a:p>
      </dgm:t>
    </dgm:pt>
    <dgm:pt modelId="{54C36C89-BCAE-4AA6-9A8D-27280F518ABE}" type="sibTrans" cxnId="{AF22BA87-8303-4C9B-B825-A1D538216ABB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96514F69-451A-4DA1-BC90-BAFD37364E61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2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Februari</a:t>
          </a:r>
          <a:endParaRPr lang="sv-SE" sz="1400" dirty="0">
            <a:solidFill>
              <a:schemeClr val="tx1"/>
            </a:solidFill>
          </a:endParaRPr>
        </a:p>
      </dgm:t>
    </dgm:pt>
    <dgm:pt modelId="{A2835FE7-0EAC-426E-A2B3-1F41EB8264AE}" type="parTrans" cxnId="{FF8C8F6B-91B3-4BC2-81BC-591A49A498C8}">
      <dgm:prSet/>
      <dgm:spPr/>
      <dgm:t>
        <a:bodyPr/>
        <a:lstStyle/>
        <a:p>
          <a:endParaRPr lang="sv-SE"/>
        </a:p>
      </dgm:t>
    </dgm:pt>
    <dgm:pt modelId="{FED73BD4-5CA3-4A82-980F-C266FE11C517}" type="sibTrans" cxnId="{FF8C8F6B-91B3-4BC2-81BC-591A49A498C8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C1078337-AD90-43B1-94B1-2B6D1E67856D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Mars</a:t>
          </a:r>
          <a:endParaRPr lang="sv-SE" sz="1400" dirty="0">
            <a:solidFill>
              <a:schemeClr val="tx1"/>
            </a:solidFill>
          </a:endParaRPr>
        </a:p>
      </dgm:t>
    </dgm:pt>
    <dgm:pt modelId="{BA67E7A5-10E3-46BC-96BE-D340D2C1EA66}" type="parTrans" cxnId="{D396F0F7-AD5F-496B-B511-FB9DB222D932}">
      <dgm:prSet/>
      <dgm:spPr/>
      <dgm:t>
        <a:bodyPr/>
        <a:lstStyle/>
        <a:p>
          <a:endParaRPr lang="sv-SE"/>
        </a:p>
      </dgm:t>
    </dgm:pt>
    <dgm:pt modelId="{69058B87-058D-4416-8F37-CABA6C237684}" type="sibTrans" cxnId="{D396F0F7-AD5F-496B-B511-FB9DB222D932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3931810E-ADD1-4713-9A4E-BED5E84427BC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4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April</a:t>
          </a:r>
          <a:endParaRPr lang="sv-SE" sz="1400" dirty="0">
            <a:solidFill>
              <a:schemeClr val="tx1"/>
            </a:solidFill>
          </a:endParaRPr>
        </a:p>
      </dgm:t>
    </dgm:pt>
    <dgm:pt modelId="{2A5498DA-C4A8-455B-9F81-9458F8784F9F}" type="parTrans" cxnId="{D54EBFA5-4506-46B9-83B2-6B8249061230}">
      <dgm:prSet/>
      <dgm:spPr/>
      <dgm:t>
        <a:bodyPr/>
        <a:lstStyle/>
        <a:p>
          <a:endParaRPr lang="sv-SE"/>
        </a:p>
      </dgm:t>
    </dgm:pt>
    <dgm:pt modelId="{341516C5-35F9-40DE-84EB-DA89EC93A8EB}" type="sibTrans" cxnId="{D54EBFA5-4506-46B9-83B2-6B8249061230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B357BDB9-C5B2-47DE-97BF-0B8DDFADB445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5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Maj</a:t>
          </a:r>
          <a:endParaRPr lang="sv-SE" sz="1400" dirty="0">
            <a:solidFill>
              <a:schemeClr val="tx1"/>
            </a:solidFill>
          </a:endParaRPr>
        </a:p>
      </dgm:t>
    </dgm:pt>
    <dgm:pt modelId="{4517D36C-6EB5-4C32-94C8-FB7A0D2FE6D7}" type="parTrans" cxnId="{ED1CAB1F-8A74-4B30-91C6-94C64FCADB7C}">
      <dgm:prSet/>
      <dgm:spPr/>
      <dgm:t>
        <a:bodyPr/>
        <a:lstStyle/>
        <a:p>
          <a:endParaRPr lang="sv-SE"/>
        </a:p>
      </dgm:t>
    </dgm:pt>
    <dgm:pt modelId="{6C08C0CC-374F-439F-903C-DE8B2E153E23}" type="sibTrans" cxnId="{ED1CAB1F-8A74-4B30-91C6-94C64FCADB7C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6E4A1BC0-9B0B-4149-A389-36898E780544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6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Juni</a:t>
          </a:r>
          <a:endParaRPr lang="sv-SE" sz="1400" dirty="0">
            <a:solidFill>
              <a:schemeClr val="tx1"/>
            </a:solidFill>
          </a:endParaRPr>
        </a:p>
      </dgm:t>
    </dgm:pt>
    <dgm:pt modelId="{9837855E-6998-408A-A616-346FCDC6813D}" type="parTrans" cxnId="{1F94E70A-6A57-406A-B750-6AE4141CFE4F}">
      <dgm:prSet/>
      <dgm:spPr/>
      <dgm:t>
        <a:bodyPr/>
        <a:lstStyle/>
        <a:p>
          <a:endParaRPr lang="sv-SE"/>
        </a:p>
      </dgm:t>
    </dgm:pt>
    <dgm:pt modelId="{F29723AF-1580-4F8B-862E-9E3CB1DA8AED}" type="sibTrans" cxnId="{1F94E70A-6A57-406A-B750-6AE4141CFE4F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F0BDC1AB-15BD-4FED-9F81-07CDF94059AC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7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Juli</a:t>
          </a:r>
          <a:endParaRPr lang="sv-SE" sz="1400" dirty="0">
            <a:solidFill>
              <a:schemeClr val="tx1"/>
            </a:solidFill>
          </a:endParaRPr>
        </a:p>
      </dgm:t>
    </dgm:pt>
    <dgm:pt modelId="{865EE635-D63E-401A-A348-A5C8B4296145}" type="parTrans" cxnId="{2DA01E0F-FAC3-41DF-B591-509D9DCDEE75}">
      <dgm:prSet/>
      <dgm:spPr/>
      <dgm:t>
        <a:bodyPr/>
        <a:lstStyle/>
        <a:p>
          <a:endParaRPr lang="sv-SE"/>
        </a:p>
      </dgm:t>
    </dgm:pt>
    <dgm:pt modelId="{AAEB84DC-F1AA-4F60-A7E8-A42246EF101E}" type="sibTrans" cxnId="{2DA01E0F-FAC3-41DF-B591-509D9DCDEE75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2D9D23F1-C7BA-494E-A905-9F1C1B005EFF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8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Augusti</a:t>
          </a:r>
          <a:endParaRPr lang="sv-SE" sz="1400" dirty="0">
            <a:solidFill>
              <a:schemeClr val="tx1"/>
            </a:solidFill>
          </a:endParaRPr>
        </a:p>
      </dgm:t>
    </dgm:pt>
    <dgm:pt modelId="{66646398-2E02-4A8A-AA9C-8EE17E0146CC}" type="parTrans" cxnId="{44160D5C-D4DF-4B6B-9CB5-EB0503C64B67}">
      <dgm:prSet/>
      <dgm:spPr/>
      <dgm:t>
        <a:bodyPr/>
        <a:lstStyle/>
        <a:p>
          <a:endParaRPr lang="sv-SE"/>
        </a:p>
      </dgm:t>
    </dgm:pt>
    <dgm:pt modelId="{9901591B-3110-449C-90BB-FA02F3271910}" type="sibTrans" cxnId="{44160D5C-D4DF-4B6B-9CB5-EB0503C64B67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E788AD61-7090-4BDB-A384-C9F7D6379CB0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9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September</a:t>
          </a:r>
          <a:endParaRPr lang="sv-SE" sz="1400" dirty="0">
            <a:solidFill>
              <a:schemeClr val="tx1"/>
            </a:solidFill>
          </a:endParaRPr>
        </a:p>
      </dgm:t>
    </dgm:pt>
    <dgm:pt modelId="{712E6363-E47E-4914-A010-6B20AAB2BD42}" type="parTrans" cxnId="{6FD42D3E-C3F5-4B2D-8C3B-1CB659289A8B}">
      <dgm:prSet/>
      <dgm:spPr/>
      <dgm:t>
        <a:bodyPr/>
        <a:lstStyle/>
        <a:p>
          <a:endParaRPr lang="sv-SE"/>
        </a:p>
      </dgm:t>
    </dgm:pt>
    <dgm:pt modelId="{A880E876-35B7-4E82-A8F1-C7B9B499516B}" type="sibTrans" cxnId="{6FD42D3E-C3F5-4B2D-8C3B-1CB659289A8B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88867E2E-1206-4FBD-966E-01F95FE13DE1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10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Oktober</a:t>
          </a:r>
          <a:endParaRPr lang="sv-SE" sz="1400" dirty="0">
            <a:solidFill>
              <a:schemeClr val="tx1"/>
            </a:solidFill>
          </a:endParaRPr>
        </a:p>
      </dgm:t>
    </dgm:pt>
    <dgm:pt modelId="{E3336CF7-AF37-49F6-BF2D-E353E36F5836}" type="parTrans" cxnId="{4C5DDD5C-B2CE-4E46-9553-80364A679545}">
      <dgm:prSet/>
      <dgm:spPr/>
      <dgm:t>
        <a:bodyPr/>
        <a:lstStyle/>
        <a:p>
          <a:endParaRPr lang="sv-SE"/>
        </a:p>
      </dgm:t>
    </dgm:pt>
    <dgm:pt modelId="{B4B57435-DA2E-4CB3-A1C8-414E0CC5CDAD}" type="sibTrans" cxnId="{4C5DDD5C-B2CE-4E46-9553-80364A679545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E1096B3E-25A8-495F-ADAF-23A715B67035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11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November</a:t>
          </a:r>
          <a:endParaRPr lang="sv-SE" sz="1400" dirty="0">
            <a:solidFill>
              <a:schemeClr val="tx1"/>
            </a:solidFill>
          </a:endParaRPr>
        </a:p>
      </dgm:t>
    </dgm:pt>
    <dgm:pt modelId="{5118AD73-EE4A-4B57-9170-A2510535247E}" type="parTrans" cxnId="{6029817A-1195-46E4-B7EB-D7FCC2C5210B}">
      <dgm:prSet/>
      <dgm:spPr/>
      <dgm:t>
        <a:bodyPr/>
        <a:lstStyle/>
        <a:p>
          <a:endParaRPr lang="sv-SE"/>
        </a:p>
      </dgm:t>
    </dgm:pt>
    <dgm:pt modelId="{60A7B095-19A3-4E10-A765-C70DAFAD3E1F}" type="sibTrans" cxnId="{6029817A-1195-46E4-B7EB-D7FCC2C5210B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AA0105BD-CC58-41CD-9181-86EA0CED84AE}">
      <dgm:prSet phldrT="[Text]" phldr="0" custT="1"/>
      <dgm:spPr>
        <a:solidFill>
          <a:schemeClr val="bg1"/>
        </a:solidFill>
        <a:ln>
          <a:solidFill>
            <a:schemeClr val="bg1"/>
          </a:solidFill>
        </a:ln>
      </dgm:spPr>
      <dgm:t>
        <a:bodyPr lIns="0" tIns="0" rIns="0" bIns="0"/>
        <a:lstStyle/>
        <a:p>
          <a:r>
            <a:rPr lang="sv-SE" sz="1400" dirty="0">
              <a:solidFill>
                <a:schemeClr val="tx1"/>
              </a:solidFill>
              <a:hlinkClick xmlns:r="http://schemas.openxmlformats.org/officeDocument/2006/relationships" r:id="rId12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December</a:t>
          </a:r>
          <a:endParaRPr lang="sv-SE" sz="1400" dirty="0">
            <a:solidFill>
              <a:schemeClr val="tx1"/>
            </a:solidFill>
          </a:endParaRPr>
        </a:p>
      </dgm:t>
    </dgm:pt>
    <dgm:pt modelId="{D42BA4C3-E1AD-451E-81B0-664696C4B9F9}" type="parTrans" cxnId="{C992A4C6-B588-473B-AE3B-3E4AC2C50DD9}">
      <dgm:prSet/>
      <dgm:spPr/>
      <dgm:t>
        <a:bodyPr/>
        <a:lstStyle/>
        <a:p>
          <a:endParaRPr lang="sv-SE"/>
        </a:p>
      </dgm:t>
    </dgm:pt>
    <dgm:pt modelId="{F9E2726F-6A69-47B3-AF84-FE7CE92ACEE0}" type="sibTrans" cxnId="{C992A4C6-B588-473B-AE3B-3E4AC2C50DD9}">
      <dgm:prSet/>
      <dgm:spPr>
        <a:ln>
          <a:solidFill>
            <a:schemeClr val="bg1"/>
          </a:solidFill>
        </a:ln>
      </dgm:spPr>
      <dgm:t>
        <a:bodyPr/>
        <a:lstStyle/>
        <a:p>
          <a:endParaRPr lang="sv-SE"/>
        </a:p>
      </dgm:t>
    </dgm:pt>
    <dgm:pt modelId="{27ECAAC9-AEB7-42A7-9F60-4F0FC91A0A9C}" type="pres">
      <dgm:prSet presAssocID="{60837B54-316B-456E-A0BD-92C5490C9FD4}" presName="cycle" presStyleCnt="0">
        <dgm:presLayoutVars>
          <dgm:dir/>
          <dgm:resizeHandles val="exact"/>
        </dgm:presLayoutVars>
      </dgm:prSet>
      <dgm:spPr/>
    </dgm:pt>
    <dgm:pt modelId="{A33790E0-B3B9-4167-BA22-06CDB5081A86}" type="pres">
      <dgm:prSet presAssocID="{678815F1-9E78-4EB9-8C86-68433A31A639}" presName="node" presStyleLbl="node1" presStyleIdx="0" presStyleCnt="12" custScaleX="136122" custScaleY="93877">
        <dgm:presLayoutVars>
          <dgm:bulletEnabled val="1"/>
        </dgm:presLayoutVars>
      </dgm:prSet>
      <dgm:spPr/>
    </dgm:pt>
    <dgm:pt modelId="{56B9CDA6-15A7-4161-932E-06052DF92D62}" type="pres">
      <dgm:prSet presAssocID="{678815F1-9E78-4EB9-8C86-68433A31A639}" presName="spNode" presStyleCnt="0"/>
      <dgm:spPr/>
    </dgm:pt>
    <dgm:pt modelId="{4FEFFED0-7E63-482F-ABCF-3E0A8E49717D}" type="pres">
      <dgm:prSet presAssocID="{54C36C89-BCAE-4AA6-9A8D-27280F518ABE}" presName="sibTrans" presStyleLbl="sibTrans1D1" presStyleIdx="0" presStyleCnt="12"/>
      <dgm:spPr/>
    </dgm:pt>
    <dgm:pt modelId="{0C5E0081-205E-46A5-8B69-51606F461FF6}" type="pres">
      <dgm:prSet presAssocID="{96514F69-451A-4DA1-BC90-BAFD37364E61}" presName="node" presStyleLbl="node1" presStyleIdx="1" presStyleCnt="12" custScaleX="136122" custScaleY="93877">
        <dgm:presLayoutVars>
          <dgm:bulletEnabled val="1"/>
        </dgm:presLayoutVars>
      </dgm:prSet>
      <dgm:spPr/>
    </dgm:pt>
    <dgm:pt modelId="{2D9CD7A4-FE3F-417E-A049-0B7FEC112CF8}" type="pres">
      <dgm:prSet presAssocID="{96514F69-451A-4DA1-BC90-BAFD37364E61}" presName="spNode" presStyleCnt="0"/>
      <dgm:spPr/>
    </dgm:pt>
    <dgm:pt modelId="{570CC034-34AE-4C9A-B08F-99CDAF82F0D8}" type="pres">
      <dgm:prSet presAssocID="{FED73BD4-5CA3-4A82-980F-C266FE11C517}" presName="sibTrans" presStyleLbl="sibTrans1D1" presStyleIdx="1" presStyleCnt="12"/>
      <dgm:spPr/>
    </dgm:pt>
    <dgm:pt modelId="{149368EF-8BB7-4A10-9153-B1D067B7E867}" type="pres">
      <dgm:prSet presAssocID="{C1078337-AD90-43B1-94B1-2B6D1E67856D}" presName="node" presStyleLbl="node1" presStyleIdx="2" presStyleCnt="12" custScaleX="136122" custScaleY="93877">
        <dgm:presLayoutVars>
          <dgm:bulletEnabled val="1"/>
        </dgm:presLayoutVars>
      </dgm:prSet>
      <dgm:spPr/>
    </dgm:pt>
    <dgm:pt modelId="{9C356054-5BF5-421F-ADD5-E349C72FFB54}" type="pres">
      <dgm:prSet presAssocID="{C1078337-AD90-43B1-94B1-2B6D1E67856D}" presName="spNode" presStyleCnt="0"/>
      <dgm:spPr/>
    </dgm:pt>
    <dgm:pt modelId="{6E95D167-3802-44F3-82B1-DAC5FE7563F1}" type="pres">
      <dgm:prSet presAssocID="{69058B87-058D-4416-8F37-CABA6C237684}" presName="sibTrans" presStyleLbl="sibTrans1D1" presStyleIdx="2" presStyleCnt="12"/>
      <dgm:spPr/>
    </dgm:pt>
    <dgm:pt modelId="{038D17D1-567A-4384-93AD-119B053ADC64}" type="pres">
      <dgm:prSet presAssocID="{3931810E-ADD1-4713-9A4E-BED5E84427BC}" presName="node" presStyleLbl="node1" presStyleIdx="3" presStyleCnt="12" custScaleX="136122" custScaleY="93877">
        <dgm:presLayoutVars>
          <dgm:bulletEnabled val="1"/>
        </dgm:presLayoutVars>
      </dgm:prSet>
      <dgm:spPr/>
    </dgm:pt>
    <dgm:pt modelId="{C25356BA-B7EA-4A9F-987E-94A83A32B75F}" type="pres">
      <dgm:prSet presAssocID="{3931810E-ADD1-4713-9A4E-BED5E84427BC}" presName="spNode" presStyleCnt="0"/>
      <dgm:spPr/>
    </dgm:pt>
    <dgm:pt modelId="{D3170F17-24C0-40C2-9A96-DE7C60997E1D}" type="pres">
      <dgm:prSet presAssocID="{341516C5-35F9-40DE-84EB-DA89EC93A8EB}" presName="sibTrans" presStyleLbl="sibTrans1D1" presStyleIdx="3" presStyleCnt="12"/>
      <dgm:spPr/>
    </dgm:pt>
    <dgm:pt modelId="{7AE696A7-4AEE-44B0-B4DF-C9E9EEE9D029}" type="pres">
      <dgm:prSet presAssocID="{B357BDB9-C5B2-47DE-97BF-0B8DDFADB445}" presName="node" presStyleLbl="node1" presStyleIdx="4" presStyleCnt="12" custScaleX="136122" custScaleY="93877">
        <dgm:presLayoutVars>
          <dgm:bulletEnabled val="1"/>
        </dgm:presLayoutVars>
      </dgm:prSet>
      <dgm:spPr/>
    </dgm:pt>
    <dgm:pt modelId="{C1501217-4B18-4A7A-9992-B1A909032592}" type="pres">
      <dgm:prSet presAssocID="{B357BDB9-C5B2-47DE-97BF-0B8DDFADB445}" presName="spNode" presStyleCnt="0"/>
      <dgm:spPr/>
    </dgm:pt>
    <dgm:pt modelId="{A1806D43-5D25-40CA-BFA6-126C78920FB5}" type="pres">
      <dgm:prSet presAssocID="{6C08C0CC-374F-439F-903C-DE8B2E153E23}" presName="sibTrans" presStyleLbl="sibTrans1D1" presStyleIdx="4" presStyleCnt="12"/>
      <dgm:spPr/>
    </dgm:pt>
    <dgm:pt modelId="{23D5D785-878B-4637-9619-BB8EB7103D7B}" type="pres">
      <dgm:prSet presAssocID="{6E4A1BC0-9B0B-4149-A389-36898E780544}" presName="node" presStyleLbl="node1" presStyleIdx="5" presStyleCnt="12" custScaleX="136122" custScaleY="93877">
        <dgm:presLayoutVars>
          <dgm:bulletEnabled val="1"/>
        </dgm:presLayoutVars>
      </dgm:prSet>
      <dgm:spPr/>
    </dgm:pt>
    <dgm:pt modelId="{771799B1-B047-4897-A36D-FB6C80904441}" type="pres">
      <dgm:prSet presAssocID="{6E4A1BC0-9B0B-4149-A389-36898E780544}" presName="spNode" presStyleCnt="0"/>
      <dgm:spPr/>
    </dgm:pt>
    <dgm:pt modelId="{17BBEC78-324C-4AD4-A290-2A8B9A98DB05}" type="pres">
      <dgm:prSet presAssocID="{F29723AF-1580-4F8B-862E-9E3CB1DA8AED}" presName="sibTrans" presStyleLbl="sibTrans1D1" presStyleIdx="5" presStyleCnt="12"/>
      <dgm:spPr/>
    </dgm:pt>
    <dgm:pt modelId="{C26F270C-855E-4A35-B43C-594E58BDB483}" type="pres">
      <dgm:prSet presAssocID="{F0BDC1AB-15BD-4FED-9F81-07CDF94059AC}" presName="node" presStyleLbl="node1" presStyleIdx="6" presStyleCnt="12" custScaleX="136122" custScaleY="93877">
        <dgm:presLayoutVars>
          <dgm:bulletEnabled val="1"/>
        </dgm:presLayoutVars>
      </dgm:prSet>
      <dgm:spPr/>
    </dgm:pt>
    <dgm:pt modelId="{09B2BED7-5AB6-4834-B968-BB9E2B3C359D}" type="pres">
      <dgm:prSet presAssocID="{F0BDC1AB-15BD-4FED-9F81-07CDF94059AC}" presName="spNode" presStyleCnt="0"/>
      <dgm:spPr/>
    </dgm:pt>
    <dgm:pt modelId="{5BA712AB-2C5B-492C-BE61-DF98C69C337D}" type="pres">
      <dgm:prSet presAssocID="{AAEB84DC-F1AA-4F60-A7E8-A42246EF101E}" presName="sibTrans" presStyleLbl="sibTrans1D1" presStyleIdx="6" presStyleCnt="12"/>
      <dgm:spPr/>
    </dgm:pt>
    <dgm:pt modelId="{EC4AC2EB-00FA-4C49-AB23-D704D1AFB2E4}" type="pres">
      <dgm:prSet presAssocID="{2D9D23F1-C7BA-494E-A905-9F1C1B005EFF}" presName="node" presStyleLbl="node1" presStyleIdx="7" presStyleCnt="12" custScaleX="136122" custScaleY="93877">
        <dgm:presLayoutVars>
          <dgm:bulletEnabled val="1"/>
        </dgm:presLayoutVars>
      </dgm:prSet>
      <dgm:spPr/>
    </dgm:pt>
    <dgm:pt modelId="{C7352187-4825-4AEB-A904-DE65996BD6CF}" type="pres">
      <dgm:prSet presAssocID="{2D9D23F1-C7BA-494E-A905-9F1C1B005EFF}" presName="spNode" presStyleCnt="0"/>
      <dgm:spPr/>
    </dgm:pt>
    <dgm:pt modelId="{9100A620-07C3-4D26-89FB-5DED59E67F1C}" type="pres">
      <dgm:prSet presAssocID="{9901591B-3110-449C-90BB-FA02F3271910}" presName="sibTrans" presStyleLbl="sibTrans1D1" presStyleIdx="7" presStyleCnt="12"/>
      <dgm:spPr/>
    </dgm:pt>
    <dgm:pt modelId="{D8AE17EA-406A-4FD8-BD52-0384A66DE47B}" type="pres">
      <dgm:prSet presAssocID="{E788AD61-7090-4BDB-A384-C9F7D6379CB0}" presName="node" presStyleLbl="node1" presStyleIdx="8" presStyleCnt="12" custScaleX="136122" custScaleY="93877">
        <dgm:presLayoutVars>
          <dgm:bulletEnabled val="1"/>
        </dgm:presLayoutVars>
      </dgm:prSet>
      <dgm:spPr/>
    </dgm:pt>
    <dgm:pt modelId="{0D9D6238-BDD9-427F-ABB8-BB8FE4246A5B}" type="pres">
      <dgm:prSet presAssocID="{E788AD61-7090-4BDB-A384-C9F7D6379CB0}" presName="spNode" presStyleCnt="0"/>
      <dgm:spPr/>
    </dgm:pt>
    <dgm:pt modelId="{1BA92C52-98AC-4AF9-B35A-2E6FB2ED0102}" type="pres">
      <dgm:prSet presAssocID="{A880E876-35B7-4E82-A8F1-C7B9B499516B}" presName="sibTrans" presStyleLbl="sibTrans1D1" presStyleIdx="8" presStyleCnt="12"/>
      <dgm:spPr/>
    </dgm:pt>
    <dgm:pt modelId="{008A02F3-B3DB-4090-A5AA-482537345A24}" type="pres">
      <dgm:prSet presAssocID="{88867E2E-1206-4FBD-966E-01F95FE13DE1}" presName="node" presStyleLbl="node1" presStyleIdx="9" presStyleCnt="12" custScaleX="136122" custScaleY="93877">
        <dgm:presLayoutVars>
          <dgm:bulletEnabled val="1"/>
        </dgm:presLayoutVars>
      </dgm:prSet>
      <dgm:spPr/>
    </dgm:pt>
    <dgm:pt modelId="{A1B36E9F-F0FF-4DCA-88B9-4D6CEE65E2D7}" type="pres">
      <dgm:prSet presAssocID="{88867E2E-1206-4FBD-966E-01F95FE13DE1}" presName="spNode" presStyleCnt="0"/>
      <dgm:spPr/>
    </dgm:pt>
    <dgm:pt modelId="{A4862F37-7951-4856-838C-FCB247E97247}" type="pres">
      <dgm:prSet presAssocID="{B4B57435-DA2E-4CB3-A1C8-414E0CC5CDAD}" presName="sibTrans" presStyleLbl="sibTrans1D1" presStyleIdx="9" presStyleCnt="12"/>
      <dgm:spPr/>
    </dgm:pt>
    <dgm:pt modelId="{1CE85A86-4B25-4E63-A7A7-78902174E2B8}" type="pres">
      <dgm:prSet presAssocID="{E1096B3E-25A8-495F-ADAF-23A715B67035}" presName="node" presStyleLbl="node1" presStyleIdx="10" presStyleCnt="12" custScaleX="136122" custScaleY="93877">
        <dgm:presLayoutVars>
          <dgm:bulletEnabled val="1"/>
        </dgm:presLayoutVars>
      </dgm:prSet>
      <dgm:spPr/>
    </dgm:pt>
    <dgm:pt modelId="{3754EADB-82F1-43D9-AC56-A45EF2C23CF1}" type="pres">
      <dgm:prSet presAssocID="{E1096B3E-25A8-495F-ADAF-23A715B67035}" presName="spNode" presStyleCnt="0"/>
      <dgm:spPr/>
    </dgm:pt>
    <dgm:pt modelId="{5F50324A-881C-4011-A8EA-10B6A0E5BC42}" type="pres">
      <dgm:prSet presAssocID="{60A7B095-19A3-4E10-A765-C70DAFAD3E1F}" presName="sibTrans" presStyleLbl="sibTrans1D1" presStyleIdx="10" presStyleCnt="12"/>
      <dgm:spPr/>
    </dgm:pt>
    <dgm:pt modelId="{88D91E5A-DF25-47B7-8951-5D2DF99A3870}" type="pres">
      <dgm:prSet presAssocID="{AA0105BD-CC58-41CD-9181-86EA0CED84AE}" presName="node" presStyleLbl="node1" presStyleIdx="11" presStyleCnt="12" custScaleX="136122" custScaleY="93877">
        <dgm:presLayoutVars>
          <dgm:bulletEnabled val="1"/>
        </dgm:presLayoutVars>
      </dgm:prSet>
      <dgm:spPr/>
    </dgm:pt>
    <dgm:pt modelId="{044501AD-8167-40C3-90CB-4AB2A0C926DD}" type="pres">
      <dgm:prSet presAssocID="{AA0105BD-CC58-41CD-9181-86EA0CED84AE}" presName="spNode" presStyleCnt="0"/>
      <dgm:spPr/>
    </dgm:pt>
    <dgm:pt modelId="{06789A5F-5533-4D7C-9C5A-CFAC3C2C74B9}" type="pres">
      <dgm:prSet presAssocID="{F9E2726F-6A69-47B3-AF84-FE7CE92ACEE0}" presName="sibTrans" presStyleLbl="sibTrans1D1" presStyleIdx="11" presStyleCnt="12"/>
      <dgm:spPr/>
    </dgm:pt>
  </dgm:ptLst>
  <dgm:cxnLst>
    <dgm:cxn modelId="{D41CD400-87C9-4DBD-97E9-B8F0A0F3204C}" type="presOf" srcId="{E788AD61-7090-4BDB-A384-C9F7D6379CB0}" destId="{D8AE17EA-406A-4FD8-BD52-0384A66DE47B}" srcOrd="0" destOrd="0" presId="urn:microsoft.com/office/officeart/2005/8/layout/cycle5"/>
    <dgm:cxn modelId="{E21F3802-E3E2-4806-A1D9-2B8768BFAD2F}" type="presOf" srcId="{2D9D23F1-C7BA-494E-A905-9F1C1B005EFF}" destId="{EC4AC2EB-00FA-4C49-AB23-D704D1AFB2E4}" srcOrd="0" destOrd="0" presId="urn:microsoft.com/office/officeart/2005/8/layout/cycle5"/>
    <dgm:cxn modelId="{3D031608-10F1-4C74-B95D-27BB04215AEE}" type="presOf" srcId="{A880E876-35B7-4E82-A8F1-C7B9B499516B}" destId="{1BA92C52-98AC-4AF9-B35A-2E6FB2ED0102}" srcOrd="0" destOrd="0" presId="urn:microsoft.com/office/officeart/2005/8/layout/cycle5"/>
    <dgm:cxn modelId="{1F94E70A-6A57-406A-B750-6AE4141CFE4F}" srcId="{60837B54-316B-456E-A0BD-92C5490C9FD4}" destId="{6E4A1BC0-9B0B-4149-A389-36898E780544}" srcOrd="5" destOrd="0" parTransId="{9837855E-6998-408A-A616-346FCDC6813D}" sibTransId="{F29723AF-1580-4F8B-862E-9E3CB1DA8AED}"/>
    <dgm:cxn modelId="{2DA01E0F-FAC3-41DF-B591-509D9DCDEE75}" srcId="{60837B54-316B-456E-A0BD-92C5490C9FD4}" destId="{F0BDC1AB-15BD-4FED-9F81-07CDF94059AC}" srcOrd="6" destOrd="0" parTransId="{865EE635-D63E-401A-A348-A5C8B4296145}" sibTransId="{AAEB84DC-F1AA-4F60-A7E8-A42246EF101E}"/>
    <dgm:cxn modelId="{AEAC5D18-EF9A-4461-968C-85FF068BA02B}" type="presOf" srcId="{88867E2E-1206-4FBD-966E-01F95FE13DE1}" destId="{008A02F3-B3DB-4090-A5AA-482537345A24}" srcOrd="0" destOrd="0" presId="urn:microsoft.com/office/officeart/2005/8/layout/cycle5"/>
    <dgm:cxn modelId="{4E47EE1D-CB27-45CC-A207-40A929510604}" type="presOf" srcId="{F29723AF-1580-4F8B-862E-9E3CB1DA8AED}" destId="{17BBEC78-324C-4AD4-A290-2A8B9A98DB05}" srcOrd="0" destOrd="0" presId="urn:microsoft.com/office/officeart/2005/8/layout/cycle5"/>
    <dgm:cxn modelId="{ED1CAB1F-8A74-4B30-91C6-94C64FCADB7C}" srcId="{60837B54-316B-456E-A0BD-92C5490C9FD4}" destId="{B357BDB9-C5B2-47DE-97BF-0B8DDFADB445}" srcOrd="4" destOrd="0" parTransId="{4517D36C-6EB5-4C32-94C8-FB7A0D2FE6D7}" sibTransId="{6C08C0CC-374F-439F-903C-DE8B2E153E23}"/>
    <dgm:cxn modelId="{F5A35422-3D5C-422A-A5D3-40C316082C57}" type="presOf" srcId="{AA0105BD-CC58-41CD-9181-86EA0CED84AE}" destId="{88D91E5A-DF25-47B7-8951-5D2DF99A3870}" srcOrd="0" destOrd="0" presId="urn:microsoft.com/office/officeart/2005/8/layout/cycle5"/>
    <dgm:cxn modelId="{58537224-7E67-4E6B-A254-35AEC43A987E}" type="presOf" srcId="{B357BDB9-C5B2-47DE-97BF-0B8DDFADB445}" destId="{7AE696A7-4AEE-44B0-B4DF-C9E9EEE9D029}" srcOrd="0" destOrd="0" presId="urn:microsoft.com/office/officeart/2005/8/layout/cycle5"/>
    <dgm:cxn modelId="{1CEE0D31-EE86-4D86-9E18-2FA97A3C9985}" type="presOf" srcId="{B4B57435-DA2E-4CB3-A1C8-414E0CC5CDAD}" destId="{A4862F37-7951-4856-838C-FCB247E97247}" srcOrd="0" destOrd="0" presId="urn:microsoft.com/office/officeart/2005/8/layout/cycle5"/>
    <dgm:cxn modelId="{374D5636-2D72-4318-B910-43D934A7E6A6}" type="presOf" srcId="{69058B87-058D-4416-8F37-CABA6C237684}" destId="{6E95D167-3802-44F3-82B1-DAC5FE7563F1}" srcOrd="0" destOrd="0" presId="urn:microsoft.com/office/officeart/2005/8/layout/cycle5"/>
    <dgm:cxn modelId="{9F3BFF37-F633-4447-BB01-92D1639021A8}" type="presOf" srcId="{678815F1-9E78-4EB9-8C86-68433A31A639}" destId="{A33790E0-B3B9-4167-BA22-06CDB5081A86}" srcOrd="0" destOrd="0" presId="urn:microsoft.com/office/officeart/2005/8/layout/cycle5"/>
    <dgm:cxn modelId="{8069323D-C286-4BBE-BF2A-B4748E817DC0}" type="presOf" srcId="{AAEB84DC-F1AA-4F60-A7E8-A42246EF101E}" destId="{5BA712AB-2C5B-492C-BE61-DF98C69C337D}" srcOrd="0" destOrd="0" presId="urn:microsoft.com/office/officeart/2005/8/layout/cycle5"/>
    <dgm:cxn modelId="{6FD42D3E-C3F5-4B2D-8C3B-1CB659289A8B}" srcId="{60837B54-316B-456E-A0BD-92C5490C9FD4}" destId="{E788AD61-7090-4BDB-A384-C9F7D6379CB0}" srcOrd="8" destOrd="0" parTransId="{712E6363-E47E-4914-A010-6B20AAB2BD42}" sibTransId="{A880E876-35B7-4E82-A8F1-C7B9B499516B}"/>
    <dgm:cxn modelId="{44160D5C-D4DF-4B6B-9CB5-EB0503C64B67}" srcId="{60837B54-316B-456E-A0BD-92C5490C9FD4}" destId="{2D9D23F1-C7BA-494E-A905-9F1C1B005EFF}" srcOrd="7" destOrd="0" parTransId="{66646398-2E02-4A8A-AA9C-8EE17E0146CC}" sibTransId="{9901591B-3110-449C-90BB-FA02F3271910}"/>
    <dgm:cxn modelId="{4C5DDD5C-B2CE-4E46-9553-80364A679545}" srcId="{60837B54-316B-456E-A0BD-92C5490C9FD4}" destId="{88867E2E-1206-4FBD-966E-01F95FE13DE1}" srcOrd="9" destOrd="0" parTransId="{E3336CF7-AF37-49F6-BF2D-E353E36F5836}" sibTransId="{B4B57435-DA2E-4CB3-A1C8-414E0CC5CDAD}"/>
    <dgm:cxn modelId="{FF8C8F6B-91B3-4BC2-81BC-591A49A498C8}" srcId="{60837B54-316B-456E-A0BD-92C5490C9FD4}" destId="{96514F69-451A-4DA1-BC90-BAFD37364E61}" srcOrd="1" destOrd="0" parTransId="{A2835FE7-0EAC-426E-A2B3-1F41EB8264AE}" sibTransId="{FED73BD4-5CA3-4A82-980F-C266FE11C517}"/>
    <dgm:cxn modelId="{74AB1F6F-1F11-4931-A6CF-971D5FF11C37}" type="presOf" srcId="{341516C5-35F9-40DE-84EB-DA89EC93A8EB}" destId="{D3170F17-24C0-40C2-9A96-DE7C60997E1D}" srcOrd="0" destOrd="0" presId="urn:microsoft.com/office/officeart/2005/8/layout/cycle5"/>
    <dgm:cxn modelId="{009EA173-0F37-4FA4-B366-98F320314E27}" type="presOf" srcId="{96514F69-451A-4DA1-BC90-BAFD37364E61}" destId="{0C5E0081-205E-46A5-8B69-51606F461FF6}" srcOrd="0" destOrd="0" presId="urn:microsoft.com/office/officeart/2005/8/layout/cycle5"/>
    <dgm:cxn modelId="{830F7A75-8160-493A-A5E0-236A348FF102}" type="presOf" srcId="{E1096B3E-25A8-495F-ADAF-23A715B67035}" destId="{1CE85A86-4B25-4E63-A7A7-78902174E2B8}" srcOrd="0" destOrd="0" presId="urn:microsoft.com/office/officeart/2005/8/layout/cycle5"/>
    <dgm:cxn modelId="{6029817A-1195-46E4-B7EB-D7FCC2C5210B}" srcId="{60837B54-316B-456E-A0BD-92C5490C9FD4}" destId="{E1096B3E-25A8-495F-ADAF-23A715B67035}" srcOrd="10" destOrd="0" parTransId="{5118AD73-EE4A-4B57-9170-A2510535247E}" sibTransId="{60A7B095-19A3-4E10-A765-C70DAFAD3E1F}"/>
    <dgm:cxn modelId="{944AA385-D952-4BC4-814F-0C6BE8008585}" type="presOf" srcId="{F0BDC1AB-15BD-4FED-9F81-07CDF94059AC}" destId="{C26F270C-855E-4A35-B43C-594E58BDB483}" srcOrd="0" destOrd="0" presId="urn:microsoft.com/office/officeart/2005/8/layout/cycle5"/>
    <dgm:cxn modelId="{AF22BA87-8303-4C9B-B825-A1D538216ABB}" srcId="{60837B54-316B-456E-A0BD-92C5490C9FD4}" destId="{678815F1-9E78-4EB9-8C86-68433A31A639}" srcOrd="0" destOrd="0" parTransId="{B7D3F1CF-E19B-4A17-A47B-7F7F44F54EA4}" sibTransId="{54C36C89-BCAE-4AA6-9A8D-27280F518ABE}"/>
    <dgm:cxn modelId="{8D01668B-EB95-4635-9B21-A955A30EDA58}" type="presOf" srcId="{FED73BD4-5CA3-4A82-980F-C266FE11C517}" destId="{570CC034-34AE-4C9A-B08F-99CDAF82F0D8}" srcOrd="0" destOrd="0" presId="urn:microsoft.com/office/officeart/2005/8/layout/cycle5"/>
    <dgm:cxn modelId="{E714AD93-61C7-42B1-B782-A79C2A916BA8}" type="presOf" srcId="{6E4A1BC0-9B0B-4149-A389-36898E780544}" destId="{23D5D785-878B-4637-9619-BB8EB7103D7B}" srcOrd="0" destOrd="0" presId="urn:microsoft.com/office/officeart/2005/8/layout/cycle5"/>
    <dgm:cxn modelId="{BCAF2B9D-6B62-46F7-9306-56A6659818BB}" type="presOf" srcId="{60A7B095-19A3-4E10-A765-C70DAFAD3E1F}" destId="{5F50324A-881C-4011-A8EA-10B6A0E5BC42}" srcOrd="0" destOrd="0" presId="urn:microsoft.com/office/officeart/2005/8/layout/cycle5"/>
    <dgm:cxn modelId="{D54EBFA5-4506-46B9-83B2-6B8249061230}" srcId="{60837B54-316B-456E-A0BD-92C5490C9FD4}" destId="{3931810E-ADD1-4713-9A4E-BED5E84427BC}" srcOrd="3" destOrd="0" parTransId="{2A5498DA-C4A8-455B-9F81-9458F8784F9F}" sibTransId="{341516C5-35F9-40DE-84EB-DA89EC93A8EB}"/>
    <dgm:cxn modelId="{5D5051A6-B0DF-4503-BB92-996F1B9AFF1C}" type="presOf" srcId="{9901591B-3110-449C-90BB-FA02F3271910}" destId="{9100A620-07C3-4D26-89FB-5DED59E67F1C}" srcOrd="0" destOrd="0" presId="urn:microsoft.com/office/officeart/2005/8/layout/cycle5"/>
    <dgm:cxn modelId="{ADC2BBAE-82EA-4448-9193-7302476B87AE}" type="presOf" srcId="{F9E2726F-6A69-47B3-AF84-FE7CE92ACEE0}" destId="{06789A5F-5533-4D7C-9C5A-CFAC3C2C74B9}" srcOrd="0" destOrd="0" presId="urn:microsoft.com/office/officeart/2005/8/layout/cycle5"/>
    <dgm:cxn modelId="{C992A4C6-B588-473B-AE3B-3E4AC2C50DD9}" srcId="{60837B54-316B-456E-A0BD-92C5490C9FD4}" destId="{AA0105BD-CC58-41CD-9181-86EA0CED84AE}" srcOrd="11" destOrd="0" parTransId="{D42BA4C3-E1AD-451E-81B0-664696C4B9F9}" sibTransId="{F9E2726F-6A69-47B3-AF84-FE7CE92ACEE0}"/>
    <dgm:cxn modelId="{53DD73DD-DDA0-41CE-91B8-5C1704D6AFBB}" type="presOf" srcId="{C1078337-AD90-43B1-94B1-2B6D1E67856D}" destId="{149368EF-8BB7-4A10-9153-B1D067B7E867}" srcOrd="0" destOrd="0" presId="urn:microsoft.com/office/officeart/2005/8/layout/cycle5"/>
    <dgm:cxn modelId="{E86057DE-D7FF-457B-9402-362F976A7A2B}" type="presOf" srcId="{60837B54-316B-456E-A0BD-92C5490C9FD4}" destId="{27ECAAC9-AEB7-42A7-9F60-4F0FC91A0A9C}" srcOrd="0" destOrd="0" presId="urn:microsoft.com/office/officeart/2005/8/layout/cycle5"/>
    <dgm:cxn modelId="{E1BE09EB-AF90-4A9E-B72A-A9F9564BFA43}" type="presOf" srcId="{6C08C0CC-374F-439F-903C-DE8B2E153E23}" destId="{A1806D43-5D25-40CA-BFA6-126C78920FB5}" srcOrd="0" destOrd="0" presId="urn:microsoft.com/office/officeart/2005/8/layout/cycle5"/>
    <dgm:cxn modelId="{E1D001EC-F1CC-40DA-A175-1F96955DD74F}" type="presOf" srcId="{54C36C89-BCAE-4AA6-9A8D-27280F518ABE}" destId="{4FEFFED0-7E63-482F-ABCF-3E0A8E49717D}" srcOrd="0" destOrd="0" presId="urn:microsoft.com/office/officeart/2005/8/layout/cycle5"/>
    <dgm:cxn modelId="{D396F0F7-AD5F-496B-B511-FB9DB222D932}" srcId="{60837B54-316B-456E-A0BD-92C5490C9FD4}" destId="{C1078337-AD90-43B1-94B1-2B6D1E67856D}" srcOrd="2" destOrd="0" parTransId="{BA67E7A5-10E3-46BC-96BE-D340D2C1EA66}" sibTransId="{69058B87-058D-4416-8F37-CABA6C237684}"/>
    <dgm:cxn modelId="{0E476BFA-5CE0-4461-A9BB-0AAB80B49A7F}" type="presOf" srcId="{3931810E-ADD1-4713-9A4E-BED5E84427BC}" destId="{038D17D1-567A-4384-93AD-119B053ADC64}" srcOrd="0" destOrd="0" presId="urn:microsoft.com/office/officeart/2005/8/layout/cycle5"/>
    <dgm:cxn modelId="{5FAB4B53-1AC2-4C5A-A4D2-59DCCE6FED6B}" type="presParOf" srcId="{27ECAAC9-AEB7-42A7-9F60-4F0FC91A0A9C}" destId="{A33790E0-B3B9-4167-BA22-06CDB5081A86}" srcOrd="0" destOrd="0" presId="urn:microsoft.com/office/officeart/2005/8/layout/cycle5"/>
    <dgm:cxn modelId="{3BF01CCA-EFE4-4416-B313-C49059720C72}" type="presParOf" srcId="{27ECAAC9-AEB7-42A7-9F60-4F0FC91A0A9C}" destId="{56B9CDA6-15A7-4161-932E-06052DF92D62}" srcOrd="1" destOrd="0" presId="urn:microsoft.com/office/officeart/2005/8/layout/cycle5"/>
    <dgm:cxn modelId="{A9A44FFF-7D57-43ED-8711-10F2E28B6ED6}" type="presParOf" srcId="{27ECAAC9-AEB7-42A7-9F60-4F0FC91A0A9C}" destId="{4FEFFED0-7E63-482F-ABCF-3E0A8E49717D}" srcOrd="2" destOrd="0" presId="urn:microsoft.com/office/officeart/2005/8/layout/cycle5"/>
    <dgm:cxn modelId="{282C6903-8D56-4A49-8320-E474E338D108}" type="presParOf" srcId="{27ECAAC9-AEB7-42A7-9F60-4F0FC91A0A9C}" destId="{0C5E0081-205E-46A5-8B69-51606F461FF6}" srcOrd="3" destOrd="0" presId="urn:microsoft.com/office/officeart/2005/8/layout/cycle5"/>
    <dgm:cxn modelId="{2E03DC65-9767-491C-8724-474D70730201}" type="presParOf" srcId="{27ECAAC9-AEB7-42A7-9F60-4F0FC91A0A9C}" destId="{2D9CD7A4-FE3F-417E-A049-0B7FEC112CF8}" srcOrd="4" destOrd="0" presId="urn:microsoft.com/office/officeart/2005/8/layout/cycle5"/>
    <dgm:cxn modelId="{E2A5E8D8-F1C0-4F13-AA09-085AF3C12AE9}" type="presParOf" srcId="{27ECAAC9-AEB7-42A7-9F60-4F0FC91A0A9C}" destId="{570CC034-34AE-4C9A-B08F-99CDAF82F0D8}" srcOrd="5" destOrd="0" presId="urn:microsoft.com/office/officeart/2005/8/layout/cycle5"/>
    <dgm:cxn modelId="{7B95E09C-46EC-4EBB-BE15-817BF68C94CE}" type="presParOf" srcId="{27ECAAC9-AEB7-42A7-9F60-4F0FC91A0A9C}" destId="{149368EF-8BB7-4A10-9153-B1D067B7E867}" srcOrd="6" destOrd="0" presId="urn:microsoft.com/office/officeart/2005/8/layout/cycle5"/>
    <dgm:cxn modelId="{B793B458-FC63-45D9-A1F8-5DBCC5723002}" type="presParOf" srcId="{27ECAAC9-AEB7-42A7-9F60-4F0FC91A0A9C}" destId="{9C356054-5BF5-421F-ADD5-E349C72FFB54}" srcOrd="7" destOrd="0" presId="urn:microsoft.com/office/officeart/2005/8/layout/cycle5"/>
    <dgm:cxn modelId="{415F4861-AF11-4059-A13D-D9DB57CB14FF}" type="presParOf" srcId="{27ECAAC9-AEB7-42A7-9F60-4F0FC91A0A9C}" destId="{6E95D167-3802-44F3-82B1-DAC5FE7563F1}" srcOrd="8" destOrd="0" presId="urn:microsoft.com/office/officeart/2005/8/layout/cycle5"/>
    <dgm:cxn modelId="{79EFE40C-CAD0-4DCA-BBC5-14DBE7F5E5F2}" type="presParOf" srcId="{27ECAAC9-AEB7-42A7-9F60-4F0FC91A0A9C}" destId="{038D17D1-567A-4384-93AD-119B053ADC64}" srcOrd="9" destOrd="0" presId="urn:microsoft.com/office/officeart/2005/8/layout/cycle5"/>
    <dgm:cxn modelId="{3CB59B99-FD38-4184-A825-6B1428A9AAC7}" type="presParOf" srcId="{27ECAAC9-AEB7-42A7-9F60-4F0FC91A0A9C}" destId="{C25356BA-B7EA-4A9F-987E-94A83A32B75F}" srcOrd="10" destOrd="0" presId="urn:microsoft.com/office/officeart/2005/8/layout/cycle5"/>
    <dgm:cxn modelId="{827EFF27-5CDF-4C99-B947-4EA3A48F38F8}" type="presParOf" srcId="{27ECAAC9-AEB7-42A7-9F60-4F0FC91A0A9C}" destId="{D3170F17-24C0-40C2-9A96-DE7C60997E1D}" srcOrd="11" destOrd="0" presId="urn:microsoft.com/office/officeart/2005/8/layout/cycle5"/>
    <dgm:cxn modelId="{58E68D25-321B-4FB6-BAEC-6CB5CB85729A}" type="presParOf" srcId="{27ECAAC9-AEB7-42A7-9F60-4F0FC91A0A9C}" destId="{7AE696A7-4AEE-44B0-B4DF-C9E9EEE9D029}" srcOrd="12" destOrd="0" presId="urn:microsoft.com/office/officeart/2005/8/layout/cycle5"/>
    <dgm:cxn modelId="{296624DB-B5A7-493D-9F8F-D9B79247C19D}" type="presParOf" srcId="{27ECAAC9-AEB7-42A7-9F60-4F0FC91A0A9C}" destId="{C1501217-4B18-4A7A-9992-B1A909032592}" srcOrd="13" destOrd="0" presId="urn:microsoft.com/office/officeart/2005/8/layout/cycle5"/>
    <dgm:cxn modelId="{6CFDD240-10B4-4330-BB3B-F9B94DAC175D}" type="presParOf" srcId="{27ECAAC9-AEB7-42A7-9F60-4F0FC91A0A9C}" destId="{A1806D43-5D25-40CA-BFA6-126C78920FB5}" srcOrd="14" destOrd="0" presId="urn:microsoft.com/office/officeart/2005/8/layout/cycle5"/>
    <dgm:cxn modelId="{397E2B12-31B7-45D0-AD7E-C0572B833441}" type="presParOf" srcId="{27ECAAC9-AEB7-42A7-9F60-4F0FC91A0A9C}" destId="{23D5D785-878B-4637-9619-BB8EB7103D7B}" srcOrd="15" destOrd="0" presId="urn:microsoft.com/office/officeart/2005/8/layout/cycle5"/>
    <dgm:cxn modelId="{716ECAFA-F675-4AF3-8D3A-F79CFC2F1380}" type="presParOf" srcId="{27ECAAC9-AEB7-42A7-9F60-4F0FC91A0A9C}" destId="{771799B1-B047-4897-A36D-FB6C80904441}" srcOrd="16" destOrd="0" presId="urn:microsoft.com/office/officeart/2005/8/layout/cycle5"/>
    <dgm:cxn modelId="{863B0783-6FDF-4C31-BEEE-9F12369EE093}" type="presParOf" srcId="{27ECAAC9-AEB7-42A7-9F60-4F0FC91A0A9C}" destId="{17BBEC78-324C-4AD4-A290-2A8B9A98DB05}" srcOrd="17" destOrd="0" presId="urn:microsoft.com/office/officeart/2005/8/layout/cycle5"/>
    <dgm:cxn modelId="{58EE630E-8061-45EB-860F-0887E990C9C5}" type="presParOf" srcId="{27ECAAC9-AEB7-42A7-9F60-4F0FC91A0A9C}" destId="{C26F270C-855E-4A35-B43C-594E58BDB483}" srcOrd="18" destOrd="0" presId="urn:microsoft.com/office/officeart/2005/8/layout/cycle5"/>
    <dgm:cxn modelId="{A6D33CFB-2BB5-464B-8111-1BE7B46515F6}" type="presParOf" srcId="{27ECAAC9-AEB7-42A7-9F60-4F0FC91A0A9C}" destId="{09B2BED7-5AB6-4834-B968-BB9E2B3C359D}" srcOrd="19" destOrd="0" presId="urn:microsoft.com/office/officeart/2005/8/layout/cycle5"/>
    <dgm:cxn modelId="{D51FEDC7-64A1-4BD8-A0CB-85EF1C0E3591}" type="presParOf" srcId="{27ECAAC9-AEB7-42A7-9F60-4F0FC91A0A9C}" destId="{5BA712AB-2C5B-492C-BE61-DF98C69C337D}" srcOrd="20" destOrd="0" presId="urn:microsoft.com/office/officeart/2005/8/layout/cycle5"/>
    <dgm:cxn modelId="{1C3554EB-2427-48B4-BD75-59A83B0FDB05}" type="presParOf" srcId="{27ECAAC9-AEB7-42A7-9F60-4F0FC91A0A9C}" destId="{EC4AC2EB-00FA-4C49-AB23-D704D1AFB2E4}" srcOrd="21" destOrd="0" presId="urn:microsoft.com/office/officeart/2005/8/layout/cycle5"/>
    <dgm:cxn modelId="{1FA3973E-CFCB-4E55-B582-372AFF942714}" type="presParOf" srcId="{27ECAAC9-AEB7-42A7-9F60-4F0FC91A0A9C}" destId="{C7352187-4825-4AEB-A904-DE65996BD6CF}" srcOrd="22" destOrd="0" presId="urn:microsoft.com/office/officeart/2005/8/layout/cycle5"/>
    <dgm:cxn modelId="{9C0BEF1C-8F70-4CD5-8D74-9DCB3C25A76E}" type="presParOf" srcId="{27ECAAC9-AEB7-42A7-9F60-4F0FC91A0A9C}" destId="{9100A620-07C3-4D26-89FB-5DED59E67F1C}" srcOrd="23" destOrd="0" presId="urn:microsoft.com/office/officeart/2005/8/layout/cycle5"/>
    <dgm:cxn modelId="{0B33BD85-569F-4C73-B793-543C39D77F37}" type="presParOf" srcId="{27ECAAC9-AEB7-42A7-9F60-4F0FC91A0A9C}" destId="{D8AE17EA-406A-4FD8-BD52-0384A66DE47B}" srcOrd="24" destOrd="0" presId="urn:microsoft.com/office/officeart/2005/8/layout/cycle5"/>
    <dgm:cxn modelId="{328DD1CD-371D-4EF5-9112-FE595BAA3DFC}" type="presParOf" srcId="{27ECAAC9-AEB7-42A7-9F60-4F0FC91A0A9C}" destId="{0D9D6238-BDD9-427F-ABB8-BB8FE4246A5B}" srcOrd="25" destOrd="0" presId="urn:microsoft.com/office/officeart/2005/8/layout/cycle5"/>
    <dgm:cxn modelId="{344D601D-31E6-47D4-8CE9-E70D7AD9724C}" type="presParOf" srcId="{27ECAAC9-AEB7-42A7-9F60-4F0FC91A0A9C}" destId="{1BA92C52-98AC-4AF9-B35A-2E6FB2ED0102}" srcOrd="26" destOrd="0" presId="urn:microsoft.com/office/officeart/2005/8/layout/cycle5"/>
    <dgm:cxn modelId="{284C0C66-5077-4142-AE55-6B6EC2ADA278}" type="presParOf" srcId="{27ECAAC9-AEB7-42A7-9F60-4F0FC91A0A9C}" destId="{008A02F3-B3DB-4090-A5AA-482537345A24}" srcOrd="27" destOrd="0" presId="urn:microsoft.com/office/officeart/2005/8/layout/cycle5"/>
    <dgm:cxn modelId="{41A0144E-1A48-4F92-8EA6-C4BBCCDC91A9}" type="presParOf" srcId="{27ECAAC9-AEB7-42A7-9F60-4F0FC91A0A9C}" destId="{A1B36E9F-F0FF-4DCA-88B9-4D6CEE65E2D7}" srcOrd="28" destOrd="0" presId="urn:microsoft.com/office/officeart/2005/8/layout/cycle5"/>
    <dgm:cxn modelId="{BB141F5C-F864-46F8-9A4C-7719EF2EDC77}" type="presParOf" srcId="{27ECAAC9-AEB7-42A7-9F60-4F0FC91A0A9C}" destId="{A4862F37-7951-4856-838C-FCB247E97247}" srcOrd="29" destOrd="0" presId="urn:microsoft.com/office/officeart/2005/8/layout/cycle5"/>
    <dgm:cxn modelId="{1F510086-56E2-4B49-9B59-4C1DEDB2E266}" type="presParOf" srcId="{27ECAAC9-AEB7-42A7-9F60-4F0FC91A0A9C}" destId="{1CE85A86-4B25-4E63-A7A7-78902174E2B8}" srcOrd="30" destOrd="0" presId="urn:microsoft.com/office/officeart/2005/8/layout/cycle5"/>
    <dgm:cxn modelId="{4419A61F-9102-48B8-A40C-AA25807365E9}" type="presParOf" srcId="{27ECAAC9-AEB7-42A7-9F60-4F0FC91A0A9C}" destId="{3754EADB-82F1-43D9-AC56-A45EF2C23CF1}" srcOrd="31" destOrd="0" presId="urn:microsoft.com/office/officeart/2005/8/layout/cycle5"/>
    <dgm:cxn modelId="{4B7ECC2A-97C0-4F22-8D67-E2FED4E8BA54}" type="presParOf" srcId="{27ECAAC9-AEB7-42A7-9F60-4F0FC91A0A9C}" destId="{5F50324A-881C-4011-A8EA-10B6A0E5BC42}" srcOrd="32" destOrd="0" presId="urn:microsoft.com/office/officeart/2005/8/layout/cycle5"/>
    <dgm:cxn modelId="{AECCAA12-E762-4D4D-B732-34BFDC1E7042}" type="presParOf" srcId="{27ECAAC9-AEB7-42A7-9F60-4F0FC91A0A9C}" destId="{88D91E5A-DF25-47B7-8951-5D2DF99A3870}" srcOrd="33" destOrd="0" presId="urn:microsoft.com/office/officeart/2005/8/layout/cycle5"/>
    <dgm:cxn modelId="{A97F1CF7-1CD5-4053-A615-FBFBB9D2668A}" type="presParOf" srcId="{27ECAAC9-AEB7-42A7-9F60-4F0FC91A0A9C}" destId="{044501AD-8167-40C3-90CB-4AB2A0C926DD}" srcOrd="34" destOrd="0" presId="urn:microsoft.com/office/officeart/2005/8/layout/cycle5"/>
    <dgm:cxn modelId="{DD88D9EC-3C11-4E45-8E41-E7E0C26EF47E}" type="presParOf" srcId="{27ECAAC9-AEB7-42A7-9F60-4F0FC91A0A9C}" destId="{06789A5F-5533-4D7C-9C5A-CFAC3C2C74B9}" srcOrd="35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790E0-B3B9-4167-BA22-06CDB5081A86}">
      <dsp:nvSpPr>
        <dsp:cNvPr id="0" name=""/>
        <dsp:cNvSpPr/>
      </dsp:nvSpPr>
      <dsp:spPr>
        <a:xfrm>
          <a:off x="3541998" y="19431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Januari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3564844" y="42277"/>
        <a:ext cx="998310" cy="422307"/>
      </dsp:txXfrm>
    </dsp:sp>
    <dsp:sp modelId="{4FEFFED0-7E63-482F-ABCF-3E0A8E49717D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3014968" y="64480"/>
              </a:moveTo>
              <a:arcTo wR="2455901" hR="2455901" stAng="16989498" swAng="159634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5E0081-205E-46A5-8B69-51606F461FF6}">
      <dsp:nvSpPr>
        <dsp:cNvPr id="0" name=""/>
        <dsp:cNvSpPr/>
      </dsp:nvSpPr>
      <dsp:spPr>
        <a:xfrm>
          <a:off x="4769949" y="348460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Februari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4792795" y="371306"/>
        <a:ext cx="998310" cy="422307"/>
      </dsp:txXfrm>
    </dsp:sp>
    <dsp:sp modelId="{570CC034-34AE-4C9A-B08F-99CDAF82F0D8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4110339" y="640884"/>
              </a:moveTo>
              <a:arcTo wR="2455901" hR="2455901" stAng="18741002" swAng="500789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9368EF-8BB7-4A10-9153-B1D067B7E867}">
      <dsp:nvSpPr>
        <dsp:cNvPr id="0" name=""/>
        <dsp:cNvSpPr/>
      </dsp:nvSpPr>
      <dsp:spPr>
        <a:xfrm>
          <a:off x="5668871" y="1247382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Mars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5691717" y="1270228"/>
        <a:ext cx="998310" cy="422307"/>
      </dsp:txXfrm>
    </dsp:sp>
    <dsp:sp modelId="{6E95D167-3802-44F3-82B1-DAC5FE7563F1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4760627" y="1607555"/>
              </a:moveTo>
              <a:arcTo wR="2455901" hR="2455901" stAng="20387512" swAng="664515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8D17D1-567A-4384-93AD-119B053ADC64}">
      <dsp:nvSpPr>
        <dsp:cNvPr id="0" name=""/>
        <dsp:cNvSpPr/>
      </dsp:nvSpPr>
      <dsp:spPr>
        <a:xfrm>
          <a:off x="5997900" y="2475333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April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6020746" y="2498179"/>
        <a:ext cx="998310" cy="422307"/>
      </dsp:txXfrm>
    </dsp:sp>
    <dsp:sp modelId="{D3170F17-24C0-40C2-9A96-DE7C60997E1D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4880669" y="2845713"/>
              </a:moveTo>
              <a:arcTo wR="2455901" hR="2455901" stAng="547973" swAng="664515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E696A7-4AEE-44B0-B4DF-C9E9EEE9D029}">
      <dsp:nvSpPr>
        <dsp:cNvPr id="0" name=""/>
        <dsp:cNvSpPr/>
      </dsp:nvSpPr>
      <dsp:spPr>
        <a:xfrm>
          <a:off x="5668871" y="3703284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Maj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5691717" y="3726130"/>
        <a:ext cx="998310" cy="422307"/>
      </dsp:txXfrm>
    </dsp:sp>
    <dsp:sp modelId="{A1806D43-5D25-40CA-BFA6-126C78920FB5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4356282" y="4011538"/>
              </a:moveTo>
              <a:arcTo wR="2455901" hR="2455901" stAng="2358209" swAng="500789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D5D785-878B-4637-9619-BB8EB7103D7B}">
      <dsp:nvSpPr>
        <dsp:cNvPr id="0" name=""/>
        <dsp:cNvSpPr/>
      </dsp:nvSpPr>
      <dsp:spPr>
        <a:xfrm>
          <a:off x="4769949" y="4602206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Juni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4792795" y="4625052"/>
        <a:ext cx="998310" cy="422307"/>
      </dsp:txXfrm>
    </dsp:sp>
    <dsp:sp modelId="{17BBEC78-324C-4AD4-A290-2A8B9A98DB05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3125373" y="4818793"/>
              </a:moveTo>
              <a:arcTo wR="2455901" hR="2455901" stAng="4450867" swAng="159634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6F270C-855E-4A35-B43C-594E58BDB483}">
      <dsp:nvSpPr>
        <dsp:cNvPr id="0" name=""/>
        <dsp:cNvSpPr/>
      </dsp:nvSpPr>
      <dsp:spPr>
        <a:xfrm>
          <a:off x="3541998" y="4931235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Juli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3564844" y="4954081"/>
        <a:ext cx="998310" cy="422307"/>
      </dsp:txXfrm>
    </dsp:sp>
    <dsp:sp modelId="{5BA712AB-2C5B-492C-BE61-DF98C69C337D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1896834" y="4847322"/>
              </a:moveTo>
              <a:arcTo wR="2455901" hR="2455901" stAng="6189498" swAng="159634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AC2EB-00FA-4C49-AB23-D704D1AFB2E4}">
      <dsp:nvSpPr>
        <dsp:cNvPr id="0" name=""/>
        <dsp:cNvSpPr/>
      </dsp:nvSpPr>
      <dsp:spPr>
        <a:xfrm>
          <a:off x="2314047" y="4602206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Augusti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2336893" y="4625052"/>
        <a:ext cx="998310" cy="422307"/>
      </dsp:txXfrm>
    </dsp:sp>
    <dsp:sp modelId="{9100A620-07C3-4D26-89FB-5DED59E67F1C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801463" y="4270918"/>
              </a:moveTo>
              <a:arcTo wR="2455901" hR="2455901" stAng="7941002" swAng="500789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AE17EA-406A-4FD8-BD52-0384A66DE47B}">
      <dsp:nvSpPr>
        <dsp:cNvPr id="0" name=""/>
        <dsp:cNvSpPr/>
      </dsp:nvSpPr>
      <dsp:spPr>
        <a:xfrm>
          <a:off x="1415125" y="3703284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September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1437971" y="3726130"/>
        <a:ext cx="998310" cy="422307"/>
      </dsp:txXfrm>
    </dsp:sp>
    <dsp:sp modelId="{1BA92C52-98AC-4AF9-B35A-2E6FB2ED0102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151175" y="3304247"/>
              </a:moveTo>
              <a:arcTo wR="2455901" hR="2455901" stAng="9587512" swAng="664515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8A02F3-B3DB-4090-A5AA-482537345A24}">
      <dsp:nvSpPr>
        <dsp:cNvPr id="0" name=""/>
        <dsp:cNvSpPr/>
      </dsp:nvSpPr>
      <dsp:spPr>
        <a:xfrm>
          <a:off x="1086097" y="2475333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Oktober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1108943" y="2498179"/>
        <a:ext cx="998310" cy="422307"/>
      </dsp:txXfrm>
    </dsp:sp>
    <dsp:sp modelId="{A4862F37-7951-4856-838C-FCB247E97247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31133" y="2066089"/>
              </a:moveTo>
              <a:arcTo wR="2455901" hR="2455901" stAng="11347973" swAng="664515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E85A86-4B25-4E63-A7A7-78902174E2B8}">
      <dsp:nvSpPr>
        <dsp:cNvPr id="0" name=""/>
        <dsp:cNvSpPr/>
      </dsp:nvSpPr>
      <dsp:spPr>
        <a:xfrm>
          <a:off x="1415125" y="1247382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November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1437971" y="1270228"/>
        <a:ext cx="998310" cy="422307"/>
      </dsp:txXfrm>
    </dsp:sp>
    <dsp:sp modelId="{5F50324A-881C-4011-A8EA-10B6A0E5BC42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555520" y="900264"/>
              </a:moveTo>
              <a:arcTo wR="2455901" hR="2455901" stAng="13158209" swAng="500789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91E5A-DF25-47B7-8951-5D2DF99A3870}">
      <dsp:nvSpPr>
        <dsp:cNvPr id="0" name=""/>
        <dsp:cNvSpPr/>
      </dsp:nvSpPr>
      <dsp:spPr>
        <a:xfrm>
          <a:off x="2314047" y="348460"/>
          <a:ext cx="1044002" cy="46799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December</a:t>
          </a:r>
          <a:endParaRPr lang="sv-SE" sz="1400" kern="1200" dirty="0">
            <a:solidFill>
              <a:schemeClr val="tx1"/>
            </a:solidFill>
          </a:endParaRPr>
        </a:p>
      </dsp:txBody>
      <dsp:txXfrm>
        <a:off x="2336893" y="371306"/>
        <a:ext cx="998310" cy="422307"/>
      </dsp:txXfrm>
    </dsp:sp>
    <dsp:sp modelId="{06789A5F-5533-4D7C-9C5A-CFAC3C2C74B9}">
      <dsp:nvSpPr>
        <dsp:cNvPr id="0" name=""/>
        <dsp:cNvSpPr/>
      </dsp:nvSpPr>
      <dsp:spPr>
        <a:xfrm>
          <a:off x="1608098" y="253431"/>
          <a:ext cx="4911803" cy="4911803"/>
        </a:xfrm>
        <a:custGeom>
          <a:avLst/>
          <a:gdLst/>
          <a:ahLst/>
          <a:cxnLst/>
          <a:rect l="0" t="0" r="0" b="0"/>
          <a:pathLst>
            <a:path>
              <a:moveTo>
                <a:pt x="1786429" y="93009"/>
              </a:moveTo>
              <a:arcTo wR="2455901" hR="2455901" stAng="15250867" swAng="159634"/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32701F-BBD9-4E0B-973D-56C3D55FD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5EAB7CD-0AD5-4E58-ADFD-1AF5F82C1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AD980E9-60FC-4219-BB84-8C8C339C4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4F71A5-DFD2-4898-8C1D-CDFD7B3E3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57065C-C126-4D17-BD7B-0FF5B747E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2668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1A5FC2-813F-4F92-AC93-96EADB792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54E8B94-BF9E-459C-B6EC-70A1572E1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B401C52-1167-4DBB-B7ED-7F327BDE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CF29EB8-C046-4DF2-8DE2-4793BED12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9BF913-285A-46BC-ADE7-198ADB43B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804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17F604B-9330-4BA7-AD0B-B6F77E32DA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3EF7E9-DDA4-470E-893E-17AE2A72CA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570863-55BF-4421-AFD2-D360DC020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85CF27-E9C3-4B3B-A49F-50A261414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E9CD08-6FF8-4549-B43E-E3A680075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326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0B4F9B-9F84-41CA-B5C2-7196E515A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EDA0EE-0C71-44FC-A100-07ADBD3DD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EF0A92-5B78-449A-BCA3-F7370EDE7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53BE9C-6AC7-444B-9DCF-63051B70E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F89465-9743-46F8-9231-F1ECE4606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865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914F25-FE84-426A-B123-32C0BBE8D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BE4CA1B-CA19-4FBD-AD36-1B185A50A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1603CD-39E0-46B2-9B1E-E39565362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2D83D5F-8B51-439F-851B-BB0D09F7F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A27F37-FA22-4E43-A6B3-BA8174088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051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1F3A5D-482F-44FF-8C42-0C2D18BEC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8929B8-1333-4623-9379-7C70520247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879F8C2-35ED-4927-9866-7DA2F72FD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EC7D3F9-F7F7-4B45-9759-6ADA2CA83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80EA461-6F09-492B-AC9B-9A1677C98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58FAFA-0142-48F4-BCD4-D745240B5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664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C43E7C-8B97-4F87-9815-0E5F0C38B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382559A-964A-4832-B538-C19F50F4F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5834251-53B6-4595-9B14-3D4E28D47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39F14E8-341F-4037-BE20-421D43CF4B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219BB4F-05D5-43E5-8A84-0077CC398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D20257F-F74E-4F93-BF65-6FF2D4AE5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BA904D4-D61B-42E0-B435-BD376A639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D7D34F1-5620-4BA3-9EBA-5620CA1B8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786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2311EE-D026-44B9-A77E-F3672A43C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658A909-DC8E-4B97-85C3-6135C6280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00135C5-36AE-4C0E-8909-AFF9F977E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199075B-B73C-4784-A17C-735D666ED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8642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5F3B621-3C1F-4BC5-BF6C-95AC00245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3186AD7-D499-4FBE-877B-000101622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3C82BDF-F45C-4E7A-AF61-37A3BBC88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9798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A964BD-FE1B-4915-BB0B-5088EA7B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473E3F-D990-418C-B032-1CBA98935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92B726-7BEB-4947-96F6-43F43EFC6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B626695-1444-4B31-BAB6-DE3234510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575016E-1DC6-453E-9BC2-552A0708E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1674B6A-03C2-482A-948E-30407563F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2411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01635B-E1DE-4B09-BDE0-F3FAF123E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52CA240-1A70-47F8-9AA1-AE3CFAE66A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C6D6B4-0D44-4D38-B657-0FC62F701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DE1D0ED-5E68-440C-BDEA-DCA24BB5C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DEDDFF3-254B-4B81-B82F-7CD56AB80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4831B0A-FF7A-4746-A438-DAE97C25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215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B1C6523-5003-464D-A574-5A932B6E9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7B5CF6-1519-4BA3-B7FA-31CC795CA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9333EB-FCB4-43A4-84AF-D55402748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6E06A-F45F-4543-B7A8-76FD957BAF2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DC0B3E1-50FC-459A-BB6D-2283B9EE5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778AB1A-850C-4727-9197-731C6204AB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B3B6D-DA04-4E0A-A42C-56BA6D40DA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75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F9E488-0718-4E1E-9D12-26779F606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9BE6F6B-19BD-443C-8FB0-FA45F13F9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9505" cy="6857542"/>
          </a:xfrm>
          <a:custGeom>
            <a:avLst/>
            <a:gdLst>
              <a:gd name="connsiteX0" fmla="*/ 0 w 7539505"/>
              <a:gd name="connsiteY0" fmla="*/ 0 h 6857542"/>
              <a:gd name="connsiteX1" fmla="*/ 6392832 w 7539505"/>
              <a:gd name="connsiteY1" fmla="*/ 0 h 6857542"/>
              <a:gd name="connsiteX2" fmla="*/ 6405479 w 7539505"/>
              <a:gd name="connsiteY2" fmla="*/ 31774 h 6857542"/>
              <a:gd name="connsiteX3" fmla="*/ 7460487 w 7539505"/>
              <a:gd name="connsiteY3" fmla="*/ 2682457 h 6857542"/>
              <a:gd name="connsiteX4" fmla="*/ 7460487 w 7539505"/>
              <a:gd name="connsiteY4" fmla="*/ 3752208 h 6857542"/>
              <a:gd name="connsiteX5" fmla="*/ 6302983 w 7539505"/>
              <a:gd name="connsiteY5" fmla="*/ 6660411 h 6857542"/>
              <a:gd name="connsiteX6" fmla="*/ 6224521 w 7539505"/>
              <a:gd name="connsiteY6" fmla="*/ 6857542 h 6857542"/>
              <a:gd name="connsiteX7" fmla="*/ 0 w 7539505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9505" h="6857542">
                <a:moveTo>
                  <a:pt x="0" y="0"/>
                </a:moveTo>
                <a:lnTo>
                  <a:pt x="6392832" y="0"/>
                </a:lnTo>
                <a:lnTo>
                  <a:pt x="6405479" y="31774"/>
                </a:lnTo>
                <a:cubicBezTo>
                  <a:pt x="7460487" y="2682457"/>
                  <a:pt x="7460487" y="2682457"/>
                  <a:pt x="7460487" y="2682457"/>
                </a:cubicBezTo>
                <a:cubicBezTo>
                  <a:pt x="7565845" y="2988100"/>
                  <a:pt x="7565845" y="3446565"/>
                  <a:pt x="7460487" y="3752208"/>
                </a:cubicBezTo>
                <a:cubicBezTo>
                  <a:pt x="6976500" y="4968215"/>
                  <a:pt x="6598385" y="5918220"/>
                  <a:pt x="6302983" y="6660411"/>
                </a:cubicBezTo>
                <a:lnTo>
                  <a:pt x="6224521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2AAE609-C327-4952-BB48-254E9015A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293178" y="681628"/>
            <a:ext cx="1562267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94F06CAB-1C7B-4E12-B1B8-5F7067FDA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48448472-893D-4CE9-9024-B0F79813B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Underrubrik 2">
            <a:extLst>
              <a:ext uri="{FF2B5EF4-FFF2-40B4-BE49-F238E27FC236}">
                <a16:creationId xmlns:a16="http://schemas.microsoft.com/office/drawing/2014/main" id="{8C3E07B7-95C7-4A48-8F2F-7CE3A6578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92278" y="2251873"/>
            <a:ext cx="3681454" cy="2354256"/>
          </a:xfrm>
        </p:spPr>
        <p:txBody>
          <a:bodyPr anchor="ctr">
            <a:normAutofit/>
          </a:bodyPr>
          <a:lstStyle/>
          <a:p>
            <a:r>
              <a:rPr lang="sv-SE" sz="4000" dirty="0" err="1"/>
              <a:t>Årshjul</a:t>
            </a:r>
            <a:r>
              <a:rPr lang="sv-SE" sz="4000" dirty="0"/>
              <a:t> </a:t>
            </a:r>
            <a:r>
              <a:rPr lang="sv-SE" sz="4000" dirty="0" err="1"/>
              <a:t>Kågeröds</a:t>
            </a:r>
            <a:r>
              <a:rPr lang="sv-SE" sz="4000" dirty="0"/>
              <a:t> </a:t>
            </a:r>
            <a:r>
              <a:rPr lang="sv-SE" sz="4000" dirty="0" err="1"/>
              <a:t>BoIF</a:t>
            </a:r>
            <a:endParaRPr lang="sv-SE" sz="4000" dirty="0"/>
          </a:p>
        </p:txBody>
      </p:sp>
      <p:pic>
        <p:nvPicPr>
          <p:cNvPr id="9" name="Bildobjekt 8" descr="En bild som visar text&#10;&#10;Automatiskt genererad beskrivning">
            <a:extLst>
              <a:ext uri="{FF2B5EF4-FFF2-40B4-BE49-F238E27FC236}">
                <a16:creationId xmlns:a16="http://schemas.microsoft.com/office/drawing/2014/main" id="{BD4CBA57-4ED2-4E94-8C38-52A2E285D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218" y="1209188"/>
            <a:ext cx="3953851" cy="4297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622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A056C-49FC-D262-0B50-9F3119A88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DAA6EC-650D-F23A-C8BB-3960693D7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Augusti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864B2C-D827-55C7-1A53-B0F8A3274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Eventuell försäljning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8872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76B65-F3CE-2201-4D1F-18D29DABA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207EB8-38BC-8CF5-051D-E0D183D1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September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6634D4-4031-AF0B-E6F4-F5C988FCF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Supporterlotteri</a:t>
            </a:r>
          </a:p>
          <a:p>
            <a:pPr lvl="0"/>
            <a:r>
              <a:rPr lang="sv-SE" dirty="0"/>
              <a:t>Planera höststädning</a:t>
            </a:r>
          </a:p>
          <a:p>
            <a:pPr lvl="0"/>
            <a:r>
              <a:rPr lang="sv-SE" dirty="0"/>
              <a:t>Inventering av nycklar och taggar till idrottshall samt konstgräs</a:t>
            </a:r>
          </a:p>
          <a:p>
            <a:pPr lvl="0"/>
            <a:r>
              <a:rPr lang="sv-SE" dirty="0"/>
              <a:t>Inventera material inför vintersäsong</a:t>
            </a:r>
          </a:p>
          <a:p>
            <a:pPr lvl="0"/>
            <a:r>
              <a:rPr lang="sv-SE" dirty="0"/>
              <a:t>Innebandyn startar för säsongen</a:t>
            </a:r>
          </a:p>
          <a:p>
            <a:pPr lvl="0"/>
            <a:r>
              <a:rPr lang="sv-SE" dirty="0"/>
              <a:t>Planera </a:t>
            </a:r>
            <a:r>
              <a:rPr lang="sv-SE" dirty="0" err="1"/>
              <a:t>Gåsaboll</a:t>
            </a:r>
            <a:endParaRPr lang="sv-SE" dirty="0"/>
          </a:p>
          <a:p>
            <a:pPr lvl="0"/>
            <a:r>
              <a:rPr lang="sv-SE" dirty="0"/>
              <a:t>Planera konstgrästider inför vintern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48705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25D19-D1E1-52C7-8CFC-83284D9CC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22891C-D320-EA0B-A833-D326EC690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Oktober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1EC9AD-279C-2AA2-3325-B019A9F84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Bingolottokalendrar</a:t>
            </a:r>
          </a:p>
          <a:p>
            <a:pPr lvl="0"/>
            <a:r>
              <a:rPr lang="sv-SE" dirty="0"/>
              <a:t>Inventering samarbetslag med Svalövs BK</a:t>
            </a:r>
          </a:p>
          <a:p>
            <a:pPr lvl="0"/>
            <a:r>
              <a:rPr lang="sv-SE" dirty="0"/>
              <a:t>Tvätt av bollar samt övrigt material</a:t>
            </a:r>
          </a:p>
          <a:p>
            <a:r>
              <a:rPr lang="sv-SE" dirty="0"/>
              <a:t>Planering Granförsäljning</a:t>
            </a:r>
          </a:p>
          <a:p>
            <a:r>
              <a:rPr lang="sv-SE" dirty="0"/>
              <a:t>Planering korvförsäljning Stenestad</a:t>
            </a:r>
          </a:p>
          <a:p>
            <a:r>
              <a:rPr lang="sv-SE" dirty="0"/>
              <a:t>Planering lotteri BVL</a:t>
            </a:r>
          </a:p>
          <a:p>
            <a:r>
              <a:rPr lang="sv-SE" dirty="0"/>
              <a:t>Planering dragningsfest</a:t>
            </a:r>
          </a:p>
          <a:p>
            <a:pPr lvl="0"/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0428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1ABA5-0BBE-F735-0155-5807994C1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81A73-001D-EA1B-D374-493EDF56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November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026316-978C-EDDD-B74E-30FCEF700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Korv </a:t>
            </a:r>
            <a:r>
              <a:rPr lang="sv-SE" dirty="0" err="1"/>
              <a:t>stenestad</a:t>
            </a:r>
            <a:r>
              <a:rPr lang="sv-SE" dirty="0"/>
              <a:t> Julmarknad</a:t>
            </a:r>
          </a:p>
          <a:p>
            <a:pPr lvl="0"/>
            <a:r>
              <a:rPr lang="sv-SE" dirty="0"/>
              <a:t>Lotteri BVL</a:t>
            </a:r>
          </a:p>
          <a:p>
            <a:pPr lvl="0"/>
            <a:r>
              <a:rPr lang="sv-SE" dirty="0"/>
              <a:t>Dragningsfest</a:t>
            </a:r>
          </a:p>
          <a:p>
            <a:pPr lvl="0"/>
            <a:r>
              <a:rPr lang="sv-SE" dirty="0"/>
              <a:t>Frimånad 15 Nov -15 Dec</a:t>
            </a:r>
          </a:p>
          <a:p>
            <a:pPr lvl="0"/>
            <a:r>
              <a:rPr lang="sv-SE" dirty="0"/>
              <a:t>Bingolotter uppesittarkväll</a:t>
            </a:r>
          </a:p>
          <a:p>
            <a:pPr lvl="0"/>
            <a:r>
              <a:rPr lang="sv-SE" dirty="0"/>
              <a:t>Sponsorgruppsmöte inför nästa år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8396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25E1D-BF08-DCEE-C876-68B315C3A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D2B606-8C2A-3FBE-92EA-A7B4C44C4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December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A4371F-652C-8D04-EF73-4F7652C0C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Avslutning Barn och ungdomar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8963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15EA2E-88FC-4359-98AC-657435BF1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42687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sv-SE" sz="7200"/>
              <a:t>TACK!</a:t>
            </a:r>
          </a:p>
        </p:txBody>
      </p:sp>
      <p:pic>
        <p:nvPicPr>
          <p:cNvPr id="19" name="Bildobjekt 18" descr="En bild som visar text&#10;&#10;Automatiskt genererad beskrivning">
            <a:extLst>
              <a:ext uri="{FF2B5EF4-FFF2-40B4-BE49-F238E27FC236}">
                <a16:creationId xmlns:a16="http://schemas.microsoft.com/office/drawing/2014/main" id="{D2840C19-5567-4FC8-A19F-7FAFCABFCE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381" y="255180"/>
            <a:ext cx="4201237" cy="456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517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654B095-40C0-1C9C-9BFF-6C07895DA3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685579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Bildobjekt 4" descr="En bild som visar text&#10;&#10;Automatiskt genererad beskrivning">
            <a:extLst>
              <a:ext uri="{FF2B5EF4-FFF2-40B4-BE49-F238E27FC236}">
                <a16:creationId xmlns:a16="http://schemas.microsoft.com/office/drawing/2014/main" id="{B4109ECB-AB3B-3B51-BBDC-FB09980B4DA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289" y="2178050"/>
            <a:ext cx="2572848" cy="279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091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4EE0FD-3CA6-8220-4A70-B6663F637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Januari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BA0E7E-4F11-A1C2-1A3E-9C45E39EF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Valberedning inför årsmöte</a:t>
            </a:r>
          </a:p>
          <a:p>
            <a:r>
              <a:rPr lang="sv-SE" dirty="0"/>
              <a:t>Uppsägningar Info samt Låda fram</a:t>
            </a:r>
          </a:p>
          <a:p>
            <a:r>
              <a:rPr lang="sv-SE" dirty="0"/>
              <a:t>Kontrollera registerutdrag för ledare</a:t>
            </a:r>
          </a:p>
          <a:p>
            <a:r>
              <a:rPr lang="sv-SE" dirty="0"/>
              <a:t>Årsmöteskallelse skickas ut</a:t>
            </a:r>
          </a:p>
          <a:p>
            <a:r>
              <a:rPr lang="sv-SE" dirty="0"/>
              <a:t>Planera och anmäla lag seriespel U-matcher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3568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D944D-CAB5-B2C4-0932-96308803E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2A7782-16DB-6492-06D0-0C4080D5A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Februari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307955-E82A-585C-9B67-5DE494A0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Lämna in LOK och aktivitetsstöd</a:t>
            </a:r>
          </a:p>
          <a:p>
            <a:pPr lvl="0"/>
            <a:r>
              <a:rPr lang="sv-SE" dirty="0"/>
              <a:t>Anmälan till STU</a:t>
            </a:r>
          </a:p>
          <a:p>
            <a:pPr lvl="0"/>
            <a:r>
              <a:rPr lang="sv-SE" dirty="0"/>
              <a:t>Påminna ledare om att gå igenom aktiva samt föräldrar på laget.se</a:t>
            </a:r>
          </a:p>
          <a:p>
            <a:pPr lvl="0"/>
            <a:r>
              <a:rPr lang="sv-SE" dirty="0"/>
              <a:t>Inventera kläder och materiel inför vår och höst säsong</a:t>
            </a:r>
          </a:p>
          <a:p>
            <a:r>
              <a:rPr lang="sv-SE" dirty="0"/>
              <a:t>Förbereda och skicka ut räkningar för medlemsavgifter</a:t>
            </a:r>
          </a:p>
          <a:p>
            <a:r>
              <a:rPr lang="sv-SE" dirty="0"/>
              <a:t>Bokföring lämnas till revisor</a:t>
            </a:r>
          </a:p>
          <a:p>
            <a:r>
              <a:rPr lang="sv-SE" dirty="0"/>
              <a:t>Planera årsmöte</a:t>
            </a:r>
          </a:p>
          <a:p>
            <a:pPr lvl="0"/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6487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DD8CE-25A6-070D-1819-2D4080661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C7E475-983B-5422-DFC7-46090FE07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3A70FF-8C66-C82F-4994-70FA727C4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Planera vårstädning</a:t>
            </a:r>
          </a:p>
          <a:p>
            <a:pPr lvl="0"/>
            <a:r>
              <a:rPr lang="sv-SE" dirty="0"/>
              <a:t>Kioskschema</a:t>
            </a:r>
          </a:p>
          <a:p>
            <a:pPr lvl="0"/>
            <a:r>
              <a:rPr lang="sv-SE" dirty="0"/>
              <a:t>Domarutbildning</a:t>
            </a:r>
          </a:p>
          <a:p>
            <a:pPr lvl="0"/>
            <a:r>
              <a:rPr lang="sv-SE" dirty="0"/>
              <a:t>Inhandling kiosk</a:t>
            </a:r>
          </a:p>
          <a:p>
            <a:pPr lvl="0"/>
            <a:r>
              <a:rPr lang="sv-SE" dirty="0"/>
              <a:t>Planera Träningstider utomhus</a:t>
            </a:r>
          </a:p>
          <a:p>
            <a:pPr lvl="0"/>
            <a:r>
              <a:rPr lang="sv-SE" dirty="0"/>
              <a:t>Årsmöte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3732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198CA-266A-82B7-E73D-D1048C018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B8C46B-421A-4D52-EFEE-82F6E75DB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April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BB1198-97D0-6E11-11B2-DE91DA8CA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Sponsorträff planeras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470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C1FC8-A732-5F5A-F7EC-79743ADB4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2EED7-F4A0-EBD8-D737-E98A39B11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Maj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0465E6-8EC8-774F-3DB6-FCC2B1290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Ev. Parkering Knutstorps Butik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3872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7BBEE-86B3-9357-E68E-E6A8BBA49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997BF-9298-ADFF-B30D-F97A07747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Juni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46F1C1-0D6D-CF35-8B49-9430AD9A6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9820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6D0D7-AE6C-F348-8E2D-738A88CA9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44E6DC-CD36-0C75-C7A7-EC7C3B2E0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Juli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2B4D71-37E0-6DF5-A304-F1F8D226D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Sommarfotboll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7423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1262</TotalTime>
  <Words>183</Words>
  <Application>Microsoft Office PowerPoint</Application>
  <PresentationFormat>Bredbild</PresentationFormat>
  <Paragraphs>69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Januari</vt:lpstr>
      <vt:lpstr>Februari</vt:lpstr>
      <vt:lpstr>Mars</vt:lpstr>
      <vt:lpstr>April</vt:lpstr>
      <vt:lpstr>Maj</vt:lpstr>
      <vt:lpstr>Juni</vt:lpstr>
      <vt:lpstr>Juli</vt:lpstr>
      <vt:lpstr>Augusti</vt:lpstr>
      <vt:lpstr>September</vt:lpstr>
      <vt:lpstr>Oktober</vt:lpstr>
      <vt:lpstr>November</vt:lpstr>
      <vt:lpstr>December</vt:lpstr>
      <vt:lpstr>TACK!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Magnus Olofsson</dc:creator>
  <cp:lastModifiedBy>Magnus Olofsson</cp:lastModifiedBy>
  <cp:revision>4</cp:revision>
  <dcterms:created xsi:type="dcterms:W3CDTF">2021-03-04T07:39:50Z</dcterms:created>
  <dcterms:modified xsi:type="dcterms:W3CDTF">2026-02-04T08:00:20Z</dcterms:modified>
</cp:coreProperties>
</file>